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967B22-555B-4182-ACB9-CB7106C39BD9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Untitled Section" id="{1184B707-76B0-4B22-97F3-9350602F6245}">
          <p14:sldIdLst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GIỎI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2015</c:v>
                </c:pt>
                <c:pt idx="1">
                  <c:v>2017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20.399999999999999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4A-480E-A85D-C9D4491415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KHÁ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2015</c:v>
                </c:pt>
                <c:pt idx="1">
                  <c:v>2017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27.4</c:v>
                </c:pt>
                <c:pt idx="1">
                  <c:v>21.3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4A-480E-A85D-C9D4491415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2015</c:v>
                </c:pt>
                <c:pt idx="1">
                  <c:v>2017</c:v>
                </c:pt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40.1</c:v>
                </c:pt>
                <c:pt idx="1">
                  <c:v>36.5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4A-480E-A85D-C9D4491415B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YẾU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2015</c:v>
                </c:pt>
                <c:pt idx="1">
                  <c:v>2017</c:v>
                </c:pt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12.1</c:v>
                </c:pt>
                <c:pt idx="1">
                  <c:v>31.6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4A-480E-A85D-C9D4491415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3800648"/>
        <c:axId val="583807536"/>
      </c:barChart>
      <c:catAx>
        <c:axId val="583800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807536"/>
        <c:crosses val="autoZero"/>
        <c:auto val="1"/>
        <c:lblAlgn val="ctr"/>
        <c:lblOffset val="100"/>
        <c:noMultiLvlLbl val="0"/>
      </c:catAx>
      <c:valAx>
        <c:axId val="58380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800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GIỎI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2015</c:v>
                </c:pt>
                <c:pt idx="1">
                  <c:v>2017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20.399999999999999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EF-4747-AFDB-3661554946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KHÁ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2015</c:v>
                </c:pt>
                <c:pt idx="1">
                  <c:v>2017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27.4</c:v>
                </c:pt>
                <c:pt idx="1">
                  <c:v>21.3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EF-4747-AFDB-3661554946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2015</c:v>
                </c:pt>
                <c:pt idx="1">
                  <c:v>2017</c:v>
                </c:pt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40.1</c:v>
                </c:pt>
                <c:pt idx="1">
                  <c:v>36.5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EF-4747-AFDB-36615549464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YẾU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2015</c:v>
                </c:pt>
                <c:pt idx="1">
                  <c:v>2017</c:v>
                </c:pt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12.1</c:v>
                </c:pt>
                <c:pt idx="1">
                  <c:v>31.6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EF-4747-AFDB-3661554946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3800648"/>
        <c:axId val="583807536"/>
      </c:barChart>
      <c:catAx>
        <c:axId val="583800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807536"/>
        <c:crosses val="autoZero"/>
        <c:auto val="1"/>
        <c:lblAlgn val="ctr"/>
        <c:lblOffset val="100"/>
        <c:noMultiLvlLbl val="0"/>
      </c:catAx>
      <c:valAx>
        <c:axId val="583807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800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#1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#2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3F2EC-F447-4274-8858-E62C8560AC05}" type="doc">
      <dgm:prSet loTypeId="urn:microsoft.com/office/officeart/2005/8/layout/cycle2" loCatId="cycle" qsTypeId="urn:microsoft.com/office/officeart/2005/8/quickstyle/simple1#1" qsCatId="simple" csTypeId="urn:microsoft.com/office/officeart/2005/8/colors/accent0_3#1" csCatId="mainScheme" phldr="1"/>
      <dgm:spPr/>
      <dgm:t>
        <a:bodyPr/>
        <a:lstStyle/>
        <a:p>
          <a:endParaRPr lang="en-US"/>
        </a:p>
      </dgm:t>
    </dgm:pt>
    <dgm:pt modelId="{CE323DB7-177B-4C68-8203-AB0A589F9342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7C968A2C-1854-4552-8263-FFC77EE48157}" type="parTrans" cxnId="{A0AF46A4-CD8C-4234-98AD-8D4DB1640D24}">
      <dgm:prSet/>
      <dgm:spPr/>
      <dgm:t>
        <a:bodyPr/>
        <a:lstStyle/>
        <a:p>
          <a:endParaRPr lang="en-US"/>
        </a:p>
      </dgm:t>
    </dgm:pt>
    <dgm:pt modelId="{3E385C7F-AC4B-4668-A045-31F323D717CA}" type="sibTrans" cxnId="{A0AF46A4-CD8C-4234-98AD-8D4DB1640D24}">
      <dgm:prSet/>
      <dgm:spPr/>
      <dgm:t>
        <a:bodyPr/>
        <a:lstStyle/>
        <a:p>
          <a:endParaRPr lang="en-US"/>
        </a:p>
      </dgm:t>
    </dgm:pt>
    <dgm:pt modelId="{CB1D4DCF-C95D-4AB2-B955-3BDE4279224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5D5182A6-A89F-4D16-86F7-D303C827B008}" type="parTrans" cxnId="{8368A13F-A015-420C-A512-92B2E2B3BCAA}">
      <dgm:prSet/>
      <dgm:spPr/>
      <dgm:t>
        <a:bodyPr/>
        <a:lstStyle/>
        <a:p>
          <a:endParaRPr lang="en-US"/>
        </a:p>
      </dgm:t>
    </dgm:pt>
    <dgm:pt modelId="{26AFD0D9-A3BE-4ECF-BC34-7080A81AD742}" type="sibTrans" cxnId="{8368A13F-A015-420C-A512-92B2E2B3BCAA}">
      <dgm:prSet/>
      <dgm:spPr/>
      <dgm:t>
        <a:bodyPr/>
        <a:lstStyle/>
        <a:p>
          <a:endParaRPr lang="en-US"/>
        </a:p>
      </dgm:t>
    </dgm:pt>
    <dgm:pt modelId="{4CA54E2E-A130-46D4-A6A8-03EF106A9314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FD786CEA-4D92-4EF6-A681-B62DBE479B8A}" type="parTrans" cxnId="{1870CF7A-184F-44F7-A555-7B47A38C7592}">
      <dgm:prSet/>
      <dgm:spPr/>
      <dgm:t>
        <a:bodyPr/>
        <a:lstStyle/>
        <a:p>
          <a:endParaRPr lang="en-US"/>
        </a:p>
      </dgm:t>
    </dgm:pt>
    <dgm:pt modelId="{C0444661-A1F2-4FEC-85BB-C2A21164267A}" type="sibTrans" cxnId="{1870CF7A-184F-44F7-A555-7B47A38C7592}">
      <dgm:prSet/>
      <dgm:spPr/>
      <dgm:t>
        <a:bodyPr/>
        <a:lstStyle/>
        <a:p>
          <a:endParaRPr lang="en-US"/>
        </a:p>
      </dgm:t>
    </dgm:pt>
    <dgm:pt modelId="{1C22B1E5-3235-417E-86D7-16069F7A9746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4FCAB3D3-C697-4E5A-AC75-81A34D1670C6}" type="parTrans" cxnId="{DB0E0E94-94FD-4232-A223-1E484EDC6A77}">
      <dgm:prSet/>
      <dgm:spPr/>
      <dgm:t>
        <a:bodyPr/>
        <a:lstStyle/>
        <a:p>
          <a:endParaRPr lang="en-US"/>
        </a:p>
      </dgm:t>
    </dgm:pt>
    <dgm:pt modelId="{EF9A7A2D-EC5E-4ED0-835C-2FB8B1054529}" type="sibTrans" cxnId="{DB0E0E94-94FD-4232-A223-1E484EDC6A77}">
      <dgm:prSet/>
      <dgm:spPr/>
      <dgm:t>
        <a:bodyPr/>
        <a:lstStyle/>
        <a:p>
          <a:endParaRPr lang="en-US"/>
        </a:p>
      </dgm:t>
    </dgm:pt>
    <dgm:pt modelId="{2DF1A93F-39E9-45DE-BB3D-7534963A2B82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E96049A3-399F-4862-ADF9-641B257E51D2}" type="parTrans" cxnId="{F4D8B512-E54B-4DC2-B18D-66504DE3BFEA}">
      <dgm:prSet/>
      <dgm:spPr/>
      <dgm:t>
        <a:bodyPr/>
        <a:lstStyle/>
        <a:p>
          <a:endParaRPr lang="en-US"/>
        </a:p>
      </dgm:t>
    </dgm:pt>
    <dgm:pt modelId="{D99DC4BB-C7BD-4D78-B2F9-B4CF08CE229F}" type="sibTrans" cxnId="{F4D8B512-E54B-4DC2-B18D-66504DE3BFEA}">
      <dgm:prSet/>
      <dgm:spPr/>
      <dgm:t>
        <a:bodyPr/>
        <a:lstStyle/>
        <a:p>
          <a:endParaRPr lang="en-US"/>
        </a:p>
      </dgm:t>
    </dgm:pt>
    <dgm:pt modelId="{90429C62-F877-46C8-B99D-4CEC19DCA555}" type="pres">
      <dgm:prSet presAssocID="{02A3F2EC-F447-4274-8858-E62C8560AC0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6697B1-F432-4F28-B06F-46E49F305207}" type="pres">
      <dgm:prSet presAssocID="{CE323DB7-177B-4C68-8203-AB0A589F93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E9D244-8FB4-4ECC-B474-A9D1EC17F441}" type="pres">
      <dgm:prSet presAssocID="{3E385C7F-AC4B-4668-A045-31F323D717CA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60D95A8-04FB-4175-A77B-3DA84706EB67}" type="pres">
      <dgm:prSet presAssocID="{3E385C7F-AC4B-4668-A045-31F323D717CA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3B18DA3F-6072-4512-91B7-88E7E97C55DA}" type="pres">
      <dgm:prSet presAssocID="{CB1D4DCF-C95D-4AB2-B955-3BDE4279224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25E603-F142-47A8-878A-F987D06CBB31}" type="pres">
      <dgm:prSet presAssocID="{26AFD0D9-A3BE-4ECF-BC34-7080A81AD742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25BD2D7-FC7C-4474-9F18-EC682EEE3969}" type="pres">
      <dgm:prSet presAssocID="{26AFD0D9-A3BE-4ECF-BC34-7080A81AD74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CB70AECC-6710-41A7-B525-E9D2E3748439}" type="pres">
      <dgm:prSet presAssocID="{4CA54E2E-A130-46D4-A6A8-03EF106A931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B78FF-5B6A-4338-8FB6-9A53853EAF38}" type="pres">
      <dgm:prSet presAssocID="{C0444661-A1F2-4FEC-85BB-C2A21164267A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76EF1F7-73D1-4D23-9FEC-D7D02386BB19}" type="pres">
      <dgm:prSet presAssocID="{C0444661-A1F2-4FEC-85BB-C2A21164267A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53EFFEF-D812-49F3-8C99-BAD6FE38CF6A}" type="pres">
      <dgm:prSet presAssocID="{1C22B1E5-3235-417E-86D7-16069F7A974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BB68DB-81DC-4AEC-95D3-39B5976EC74C}" type="pres">
      <dgm:prSet presAssocID="{EF9A7A2D-EC5E-4ED0-835C-2FB8B1054529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7366829-7673-4C13-8ADF-8D59B3618796}" type="pres">
      <dgm:prSet presAssocID="{EF9A7A2D-EC5E-4ED0-835C-2FB8B1054529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115F2206-80C3-4B34-9F4C-6459343714C2}" type="pres">
      <dgm:prSet presAssocID="{2DF1A93F-39E9-45DE-BB3D-7534963A2B8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D790A9-7E63-4D4F-9843-267BCDA8C8C0}" type="pres">
      <dgm:prSet presAssocID="{D99DC4BB-C7BD-4D78-B2F9-B4CF08CE229F}" presName="sibTrans" presStyleLbl="sibTrans2D1" presStyleIdx="4" presStyleCnt="5"/>
      <dgm:spPr/>
      <dgm:t>
        <a:bodyPr/>
        <a:lstStyle/>
        <a:p>
          <a:endParaRPr lang="en-US"/>
        </a:p>
      </dgm:t>
    </dgm:pt>
    <dgm:pt modelId="{5C44A8E3-9921-422D-ACD0-862586B5B9F7}" type="pres">
      <dgm:prSet presAssocID="{D99DC4BB-C7BD-4D78-B2F9-B4CF08CE229F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E058213E-ED97-49F4-93D0-D142E6B2B8F6}" type="presOf" srcId="{3E385C7F-AC4B-4668-A045-31F323D717CA}" destId="{660D95A8-04FB-4175-A77B-3DA84706EB67}" srcOrd="1" destOrd="0" presId="urn:microsoft.com/office/officeart/2005/8/layout/cycle2"/>
    <dgm:cxn modelId="{6888D000-7F2F-4CD4-B855-3EB18BF95ABA}" type="presOf" srcId="{26AFD0D9-A3BE-4ECF-BC34-7080A81AD742}" destId="{A825E603-F142-47A8-878A-F987D06CBB31}" srcOrd="0" destOrd="0" presId="urn:microsoft.com/office/officeart/2005/8/layout/cycle2"/>
    <dgm:cxn modelId="{13292642-BAD6-4A55-B238-6DEBD17E45D7}" type="presOf" srcId="{C0444661-A1F2-4FEC-85BB-C2A21164267A}" destId="{4EDB78FF-5B6A-4338-8FB6-9A53853EAF38}" srcOrd="0" destOrd="0" presId="urn:microsoft.com/office/officeart/2005/8/layout/cycle2"/>
    <dgm:cxn modelId="{D5459F4C-433E-4220-AD5A-8F082047D2AD}" type="presOf" srcId="{D99DC4BB-C7BD-4D78-B2F9-B4CF08CE229F}" destId="{B7D790A9-7E63-4D4F-9843-267BCDA8C8C0}" srcOrd="0" destOrd="0" presId="urn:microsoft.com/office/officeart/2005/8/layout/cycle2"/>
    <dgm:cxn modelId="{BAA1602A-0E03-428A-B26F-9958F668732D}" type="presOf" srcId="{D99DC4BB-C7BD-4D78-B2F9-B4CF08CE229F}" destId="{5C44A8E3-9921-422D-ACD0-862586B5B9F7}" srcOrd="1" destOrd="0" presId="urn:microsoft.com/office/officeart/2005/8/layout/cycle2"/>
    <dgm:cxn modelId="{B316CB3D-BD0F-44FF-8017-DA74FA82941E}" type="presOf" srcId="{C0444661-A1F2-4FEC-85BB-C2A21164267A}" destId="{B76EF1F7-73D1-4D23-9FEC-D7D02386BB19}" srcOrd="1" destOrd="0" presId="urn:microsoft.com/office/officeart/2005/8/layout/cycle2"/>
    <dgm:cxn modelId="{1870CF7A-184F-44F7-A555-7B47A38C7592}" srcId="{02A3F2EC-F447-4274-8858-E62C8560AC05}" destId="{4CA54E2E-A130-46D4-A6A8-03EF106A9314}" srcOrd="2" destOrd="0" parTransId="{FD786CEA-4D92-4EF6-A681-B62DBE479B8A}" sibTransId="{C0444661-A1F2-4FEC-85BB-C2A21164267A}"/>
    <dgm:cxn modelId="{B69D59CA-DDB4-4A13-8DA5-8E8571DDA6CB}" type="presOf" srcId="{02A3F2EC-F447-4274-8858-E62C8560AC05}" destId="{90429C62-F877-46C8-B99D-4CEC19DCA555}" srcOrd="0" destOrd="0" presId="urn:microsoft.com/office/officeart/2005/8/layout/cycle2"/>
    <dgm:cxn modelId="{BAB2AABD-17A1-49C7-9C2B-A232BC22CFB5}" type="presOf" srcId="{EF9A7A2D-EC5E-4ED0-835C-2FB8B1054529}" destId="{97366829-7673-4C13-8ADF-8D59B3618796}" srcOrd="1" destOrd="0" presId="urn:microsoft.com/office/officeart/2005/8/layout/cycle2"/>
    <dgm:cxn modelId="{5AD7627F-2043-4096-8E32-1F0BD19CF9D1}" type="presOf" srcId="{4CA54E2E-A130-46D4-A6A8-03EF106A9314}" destId="{CB70AECC-6710-41A7-B525-E9D2E3748439}" srcOrd="0" destOrd="0" presId="urn:microsoft.com/office/officeart/2005/8/layout/cycle2"/>
    <dgm:cxn modelId="{7187C31B-4EE2-45D4-91E0-DC8B79EDA52B}" type="presOf" srcId="{26AFD0D9-A3BE-4ECF-BC34-7080A81AD742}" destId="{825BD2D7-FC7C-4474-9F18-EC682EEE3969}" srcOrd="1" destOrd="0" presId="urn:microsoft.com/office/officeart/2005/8/layout/cycle2"/>
    <dgm:cxn modelId="{61ED53F3-980B-4C1A-85DF-1C8DEB4C036A}" type="presOf" srcId="{2DF1A93F-39E9-45DE-BB3D-7534963A2B82}" destId="{115F2206-80C3-4B34-9F4C-6459343714C2}" srcOrd="0" destOrd="0" presId="urn:microsoft.com/office/officeart/2005/8/layout/cycle2"/>
    <dgm:cxn modelId="{22FA2303-924C-45F9-BB89-6B6164FA2766}" type="presOf" srcId="{CB1D4DCF-C95D-4AB2-B955-3BDE42792242}" destId="{3B18DA3F-6072-4512-91B7-88E7E97C55DA}" srcOrd="0" destOrd="0" presId="urn:microsoft.com/office/officeart/2005/8/layout/cycle2"/>
    <dgm:cxn modelId="{DB0E0E94-94FD-4232-A223-1E484EDC6A77}" srcId="{02A3F2EC-F447-4274-8858-E62C8560AC05}" destId="{1C22B1E5-3235-417E-86D7-16069F7A9746}" srcOrd="3" destOrd="0" parTransId="{4FCAB3D3-C697-4E5A-AC75-81A34D1670C6}" sibTransId="{EF9A7A2D-EC5E-4ED0-835C-2FB8B1054529}"/>
    <dgm:cxn modelId="{F3A5D355-7A83-489D-B9AC-E1B112DD392E}" type="presOf" srcId="{3E385C7F-AC4B-4668-A045-31F323D717CA}" destId="{4EE9D244-8FB4-4ECC-B474-A9D1EC17F441}" srcOrd="0" destOrd="0" presId="urn:microsoft.com/office/officeart/2005/8/layout/cycle2"/>
    <dgm:cxn modelId="{F4D8B512-E54B-4DC2-B18D-66504DE3BFEA}" srcId="{02A3F2EC-F447-4274-8858-E62C8560AC05}" destId="{2DF1A93F-39E9-45DE-BB3D-7534963A2B82}" srcOrd="4" destOrd="0" parTransId="{E96049A3-399F-4862-ADF9-641B257E51D2}" sibTransId="{D99DC4BB-C7BD-4D78-B2F9-B4CF08CE229F}"/>
    <dgm:cxn modelId="{7BA19A54-2BFE-4F6C-BC19-F001E05E35DB}" type="presOf" srcId="{EF9A7A2D-EC5E-4ED0-835C-2FB8B1054529}" destId="{19BB68DB-81DC-4AEC-95D3-39B5976EC74C}" srcOrd="0" destOrd="0" presId="urn:microsoft.com/office/officeart/2005/8/layout/cycle2"/>
    <dgm:cxn modelId="{DF2BD05A-E6DE-49F2-BEB0-F2940D102DF4}" type="presOf" srcId="{CE323DB7-177B-4C68-8203-AB0A589F9342}" destId="{746697B1-F432-4F28-B06F-46E49F305207}" srcOrd="0" destOrd="0" presId="urn:microsoft.com/office/officeart/2005/8/layout/cycle2"/>
    <dgm:cxn modelId="{A0AF46A4-CD8C-4234-98AD-8D4DB1640D24}" srcId="{02A3F2EC-F447-4274-8858-E62C8560AC05}" destId="{CE323DB7-177B-4C68-8203-AB0A589F9342}" srcOrd="0" destOrd="0" parTransId="{7C968A2C-1854-4552-8263-FFC77EE48157}" sibTransId="{3E385C7F-AC4B-4668-A045-31F323D717CA}"/>
    <dgm:cxn modelId="{8368A13F-A015-420C-A512-92B2E2B3BCAA}" srcId="{02A3F2EC-F447-4274-8858-E62C8560AC05}" destId="{CB1D4DCF-C95D-4AB2-B955-3BDE42792242}" srcOrd="1" destOrd="0" parTransId="{5D5182A6-A89F-4D16-86F7-D303C827B008}" sibTransId="{26AFD0D9-A3BE-4ECF-BC34-7080A81AD742}"/>
    <dgm:cxn modelId="{5B6BBDE0-908C-4361-BB46-95382446E3D3}" type="presOf" srcId="{1C22B1E5-3235-417E-86D7-16069F7A9746}" destId="{153EFFEF-D812-49F3-8C99-BAD6FE38CF6A}" srcOrd="0" destOrd="0" presId="urn:microsoft.com/office/officeart/2005/8/layout/cycle2"/>
    <dgm:cxn modelId="{70DE6957-59F7-46EB-B6D8-59D9A6DEB8CE}" type="presParOf" srcId="{90429C62-F877-46C8-B99D-4CEC19DCA555}" destId="{746697B1-F432-4F28-B06F-46E49F305207}" srcOrd="0" destOrd="0" presId="urn:microsoft.com/office/officeart/2005/8/layout/cycle2"/>
    <dgm:cxn modelId="{1A8870C7-681F-4D5B-A895-014D4A8BE06B}" type="presParOf" srcId="{90429C62-F877-46C8-B99D-4CEC19DCA555}" destId="{4EE9D244-8FB4-4ECC-B474-A9D1EC17F441}" srcOrd="1" destOrd="0" presId="urn:microsoft.com/office/officeart/2005/8/layout/cycle2"/>
    <dgm:cxn modelId="{23CA598A-09F9-417D-880F-8F82AB64F4EF}" type="presParOf" srcId="{4EE9D244-8FB4-4ECC-B474-A9D1EC17F441}" destId="{660D95A8-04FB-4175-A77B-3DA84706EB67}" srcOrd="0" destOrd="0" presId="urn:microsoft.com/office/officeart/2005/8/layout/cycle2"/>
    <dgm:cxn modelId="{57FE4D40-875F-4831-B045-E10CA4D1DE26}" type="presParOf" srcId="{90429C62-F877-46C8-B99D-4CEC19DCA555}" destId="{3B18DA3F-6072-4512-91B7-88E7E97C55DA}" srcOrd="2" destOrd="0" presId="urn:microsoft.com/office/officeart/2005/8/layout/cycle2"/>
    <dgm:cxn modelId="{8420C6F8-4851-4447-AEFD-1476B4A29AD5}" type="presParOf" srcId="{90429C62-F877-46C8-B99D-4CEC19DCA555}" destId="{A825E603-F142-47A8-878A-F987D06CBB31}" srcOrd="3" destOrd="0" presId="urn:microsoft.com/office/officeart/2005/8/layout/cycle2"/>
    <dgm:cxn modelId="{851C9BC1-8A9F-4FA9-BB4C-00C98A13D975}" type="presParOf" srcId="{A825E603-F142-47A8-878A-F987D06CBB31}" destId="{825BD2D7-FC7C-4474-9F18-EC682EEE3969}" srcOrd="0" destOrd="0" presId="urn:microsoft.com/office/officeart/2005/8/layout/cycle2"/>
    <dgm:cxn modelId="{B505231C-A7E6-43FE-A232-721F4022BD9A}" type="presParOf" srcId="{90429C62-F877-46C8-B99D-4CEC19DCA555}" destId="{CB70AECC-6710-41A7-B525-E9D2E3748439}" srcOrd="4" destOrd="0" presId="urn:microsoft.com/office/officeart/2005/8/layout/cycle2"/>
    <dgm:cxn modelId="{4B56825A-95E6-4AFF-85E0-8DC2637385F4}" type="presParOf" srcId="{90429C62-F877-46C8-B99D-4CEC19DCA555}" destId="{4EDB78FF-5B6A-4338-8FB6-9A53853EAF38}" srcOrd="5" destOrd="0" presId="urn:microsoft.com/office/officeart/2005/8/layout/cycle2"/>
    <dgm:cxn modelId="{B3608D39-1236-410C-B5D8-E716E75AE0C6}" type="presParOf" srcId="{4EDB78FF-5B6A-4338-8FB6-9A53853EAF38}" destId="{B76EF1F7-73D1-4D23-9FEC-D7D02386BB19}" srcOrd="0" destOrd="0" presId="urn:microsoft.com/office/officeart/2005/8/layout/cycle2"/>
    <dgm:cxn modelId="{E1A86D8A-571A-428C-B7BE-2D0BC3474EB8}" type="presParOf" srcId="{90429C62-F877-46C8-B99D-4CEC19DCA555}" destId="{153EFFEF-D812-49F3-8C99-BAD6FE38CF6A}" srcOrd="6" destOrd="0" presId="urn:microsoft.com/office/officeart/2005/8/layout/cycle2"/>
    <dgm:cxn modelId="{50C0B2F7-8FB4-4F4A-BD84-18D094C77660}" type="presParOf" srcId="{90429C62-F877-46C8-B99D-4CEC19DCA555}" destId="{19BB68DB-81DC-4AEC-95D3-39B5976EC74C}" srcOrd="7" destOrd="0" presId="urn:microsoft.com/office/officeart/2005/8/layout/cycle2"/>
    <dgm:cxn modelId="{7D1B9F92-7E81-4CE5-97F1-32953A6AF6FF}" type="presParOf" srcId="{19BB68DB-81DC-4AEC-95D3-39B5976EC74C}" destId="{97366829-7673-4C13-8ADF-8D59B3618796}" srcOrd="0" destOrd="0" presId="urn:microsoft.com/office/officeart/2005/8/layout/cycle2"/>
    <dgm:cxn modelId="{F1F9E793-DCE1-470B-B44A-451547BA25D2}" type="presParOf" srcId="{90429C62-F877-46C8-B99D-4CEC19DCA555}" destId="{115F2206-80C3-4B34-9F4C-6459343714C2}" srcOrd="8" destOrd="0" presId="urn:microsoft.com/office/officeart/2005/8/layout/cycle2"/>
    <dgm:cxn modelId="{B72304D3-4898-4F6C-81F2-17899D6CA41C}" type="presParOf" srcId="{90429C62-F877-46C8-B99D-4CEC19DCA555}" destId="{B7D790A9-7E63-4D4F-9843-267BCDA8C8C0}" srcOrd="9" destOrd="0" presId="urn:microsoft.com/office/officeart/2005/8/layout/cycle2"/>
    <dgm:cxn modelId="{627517C1-6FB6-471A-9C66-8BC40DA8D4F7}" type="presParOf" srcId="{B7D790A9-7E63-4D4F-9843-267BCDA8C8C0}" destId="{5C44A8E3-9921-422D-ACD0-862586B5B9F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812C3-30F8-4CE3-B1EE-51F6FCCA3639}" type="doc">
      <dgm:prSet loTypeId="urn:microsoft.com/office/officeart/2005/8/layout/hierarchy1#1" loCatId="hierarchy" qsTypeId="urn:microsoft.com/office/officeart/2005/8/quickstyle/simple1#2" qsCatId="simple" csTypeId="urn:microsoft.com/office/officeart/2005/8/colors/accent0_3#2" csCatId="mainScheme" phldr="1"/>
      <dgm:spPr/>
      <dgm:t>
        <a:bodyPr/>
        <a:lstStyle/>
        <a:p>
          <a:endParaRPr lang="en-US"/>
        </a:p>
      </dgm:t>
    </dgm:pt>
    <dgm:pt modelId="{12EE1271-6E07-4458-A067-CD7DC7B67793}">
      <dgm:prSet phldrT="[Text]"/>
      <dgm:spPr/>
      <dgm:t>
        <a:bodyPr/>
        <a:lstStyle/>
        <a:p>
          <a:r>
            <a:rPr lang="en-US"/>
            <a:t>A</a:t>
          </a:r>
          <a:endParaRPr lang="en-US" dirty="0"/>
        </a:p>
      </dgm:t>
    </dgm:pt>
    <dgm:pt modelId="{CA2B9B20-468A-429F-831D-B5DA4797E88E}" type="parTrans" cxnId="{EECD6E53-3415-4CF7-A0EB-CCC1A21729F3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4CCDB908-B7B7-42DD-AD72-8D2226F1D23B}" type="sibTrans" cxnId="{EECD6E53-3415-4CF7-A0EB-CCC1A21729F3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3B3400F6-BA6F-4C84-8411-97D8348E0149}">
      <dgm:prSet phldrT="[Text]"/>
      <dgm:spPr/>
      <dgm:t>
        <a:bodyPr/>
        <a:lstStyle/>
        <a:p>
          <a:r>
            <a:rPr lang="en-US"/>
            <a:t>B</a:t>
          </a:r>
          <a:endParaRPr lang="en-US" dirty="0"/>
        </a:p>
      </dgm:t>
    </dgm:pt>
    <dgm:pt modelId="{1FD44C0F-0198-456B-9741-E72350CC9D94}" type="parTrans" cxnId="{EB043D3A-DBA3-4B53-8B17-8683A210004F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D1D79C84-790B-4765-88EF-EC84AC80F141}" type="sibTrans" cxnId="{EB043D3A-DBA3-4B53-8B17-8683A210004F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7CFFE111-981D-4149-ACE3-9247F4F4590D}">
      <dgm:prSet phldrT="[Text]"/>
      <dgm:spPr/>
      <dgm:t>
        <a:bodyPr/>
        <a:lstStyle/>
        <a:p>
          <a:r>
            <a:rPr lang="en-US"/>
            <a:t>C</a:t>
          </a:r>
          <a:endParaRPr lang="en-US" dirty="0"/>
        </a:p>
      </dgm:t>
    </dgm:pt>
    <dgm:pt modelId="{948DDA84-A715-4F1E-94CE-0C61B4230E59}" type="parTrans" cxnId="{601E5E29-F06C-4AD2-9C97-7EA02B220CF0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A626682E-03CF-4411-B6C1-B177A4B18F23}" type="sibTrans" cxnId="{601E5E29-F06C-4AD2-9C97-7EA02B220CF0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1237A767-F51A-442B-9259-507B4BA145CD}">
      <dgm:prSet phldrT="[Text]"/>
      <dgm:spPr/>
      <dgm:t>
        <a:bodyPr/>
        <a:lstStyle/>
        <a:p>
          <a:r>
            <a:rPr lang="en-US"/>
            <a:t>D</a:t>
          </a:r>
          <a:endParaRPr lang="en-US" dirty="0"/>
        </a:p>
      </dgm:t>
    </dgm:pt>
    <dgm:pt modelId="{716C3241-CF1C-4AA7-BF78-959ABDE25FCB}" type="parTrans" cxnId="{3EF83DFB-430C-486F-9D2F-173D478058FB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9F744269-B422-4E6B-933D-BDD2F87E2FDF}" type="sibTrans" cxnId="{3EF83DFB-430C-486F-9D2F-173D478058FB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D667C30B-B0C4-4112-B155-2B47EA2F9FFC}">
      <dgm:prSet phldrT="[Text]"/>
      <dgm:spPr/>
      <dgm:t>
        <a:bodyPr/>
        <a:lstStyle/>
        <a:p>
          <a:r>
            <a:rPr lang="en-US"/>
            <a:t>G</a:t>
          </a:r>
          <a:endParaRPr lang="en-US" dirty="0"/>
        </a:p>
      </dgm:t>
    </dgm:pt>
    <dgm:pt modelId="{401613F8-CEAA-44BA-95B6-9AF9302612D1}" type="parTrans" cxnId="{1D2BB136-CA76-4DA2-9484-2E51BE224658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C78FDB75-8D21-4878-BCA7-0881FB2E6303}" type="sibTrans" cxnId="{1D2BB136-CA76-4DA2-9484-2E51BE224658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7F6B12BE-4010-468D-BD2D-66FA100D2C50}">
      <dgm:prSet phldrT="[Text]"/>
      <dgm:spPr/>
      <dgm:t>
        <a:bodyPr/>
        <a:lstStyle/>
        <a:p>
          <a:r>
            <a:rPr lang="en-US"/>
            <a:t>E</a:t>
          </a:r>
          <a:endParaRPr lang="en-US" dirty="0"/>
        </a:p>
      </dgm:t>
    </dgm:pt>
    <dgm:pt modelId="{FA51D165-A9FF-4CAE-B4BE-DD685A9F4DF9}" type="parTrans" cxnId="{3D58A3EA-A750-42D7-A07F-7B251457A800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7282EFE4-F37A-4B72-A062-61BD3940DC05}" type="sibTrans" cxnId="{3D58A3EA-A750-42D7-A07F-7B251457A800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964E1554-25A3-400E-AFC5-27FF8463AE12}">
      <dgm:prSet phldrT="[Text]"/>
      <dgm:spPr/>
      <dgm:t>
        <a:bodyPr/>
        <a:lstStyle/>
        <a:p>
          <a:r>
            <a:rPr lang="en-US"/>
            <a:t>F</a:t>
          </a:r>
          <a:endParaRPr lang="en-US" dirty="0"/>
        </a:p>
      </dgm:t>
    </dgm:pt>
    <dgm:pt modelId="{0CF4EF05-A495-48C3-9013-93108E219160}" type="parTrans" cxnId="{2BFBFD2C-48FF-4D00-A72E-BB58BC22D69F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DF48A697-B61C-401F-BC95-49347495CF09}" type="sibTrans" cxnId="{2BFBFD2C-48FF-4D00-A72E-BB58BC22D69F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1CB148D4-FF63-462A-A59A-2D3ABF640FAB}">
      <dgm:prSet phldrT="[Text]"/>
      <dgm:spPr/>
      <dgm:t>
        <a:bodyPr/>
        <a:lstStyle/>
        <a:p>
          <a:r>
            <a:rPr lang="en-US"/>
            <a:t>H</a:t>
          </a:r>
          <a:endParaRPr lang="en-US" dirty="0"/>
        </a:p>
      </dgm:t>
    </dgm:pt>
    <dgm:pt modelId="{929BFCD3-03FF-4303-B608-7F9EA743973E}" type="parTrans" cxnId="{7B93ED22-4426-4DE7-A173-405E913FABB8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D8167DCF-354C-4AE1-9039-E5D1A55A6B85}" type="sibTrans" cxnId="{7B93ED22-4426-4DE7-A173-405E913FABB8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60177D81-52FB-47F0-BEB3-560083644252}">
      <dgm:prSet phldrT="[Text]"/>
      <dgm:spPr/>
      <dgm:t>
        <a:bodyPr/>
        <a:lstStyle/>
        <a:p>
          <a:r>
            <a:rPr lang="en-US" dirty="0"/>
            <a:t>K</a:t>
          </a:r>
        </a:p>
      </dgm:t>
    </dgm:pt>
    <dgm:pt modelId="{4D79753D-B16D-406C-992B-02F2B0B48C6F}" type="parTrans" cxnId="{DA1BBD7C-2AE3-4FB9-B4E2-39FE9DC5024B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D2E06439-B65D-4B93-B161-4BF7F86B53BF}" type="sibTrans" cxnId="{DA1BBD7C-2AE3-4FB9-B4E2-39FE9DC5024B}">
      <dgm:prSet/>
      <dgm:spPr/>
      <dgm:t>
        <a:bodyPr/>
        <a:lstStyle/>
        <a:p>
          <a:endParaRPr lang="en-US">
            <a:ln>
              <a:noFill/>
            </a:ln>
            <a:solidFill>
              <a:sysClr val="windowText" lastClr="000000"/>
            </a:solidFill>
          </a:endParaRPr>
        </a:p>
      </dgm:t>
    </dgm:pt>
    <dgm:pt modelId="{E2C64446-48A0-458F-AC27-689FF30CF8F3}" type="pres">
      <dgm:prSet presAssocID="{14C812C3-30F8-4CE3-B1EE-51F6FCCA363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1134F05-2854-4266-A326-423026CC4055}" type="pres">
      <dgm:prSet presAssocID="{12EE1271-6E07-4458-A067-CD7DC7B67793}" presName="hierRoot1" presStyleCnt="0"/>
      <dgm:spPr/>
    </dgm:pt>
    <dgm:pt modelId="{6A766504-1690-4D2B-9F64-3B0E8ACFED3A}" type="pres">
      <dgm:prSet presAssocID="{12EE1271-6E07-4458-A067-CD7DC7B67793}" presName="composite" presStyleCnt="0"/>
      <dgm:spPr/>
    </dgm:pt>
    <dgm:pt modelId="{E2AE4136-2D91-44C4-9E7C-F17BE4F121C4}" type="pres">
      <dgm:prSet presAssocID="{12EE1271-6E07-4458-A067-CD7DC7B67793}" presName="background" presStyleLbl="node0" presStyleIdx="0" presStyleCnt="1"/>
      <dgm:spPr/>
    </dgm:pt>
    <dgm:pt modelId="{C9A962D0-03B4-4C71-AEDF-B014946788EB}" type="pres">
      <dgm:prSet presAssocID="{12EE1271-6E07-4458-A067-CD7DC7B67793}" presName="text" presStyleLbl="fgAcc0" presStyleIdx="0" presStyleCnt="1" custLinFactY="-58423" custLinFactNeighborX="53152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7ED052-A122-4505-9134-A6429DA034F8}" type="pres">
      <dgm:prSet presAssocID="{12EE1271-6E07-4458-A067-CD7DC7B67793}" presName="hierChild2" presStyleCnt="0"/>
      <dgm:spPr/>
    </dgm:pt>
    <dgm:pt modelId="{29E5E600-183D-4BE8-B04C-F8F846CE38E6}" type="pres">
      <dgm:prSet presAssocID="{1FD44C0F-0198-456B-9741-E72350CC9D94}" presName="Name10" presStyleLbl="parChTrans1D2" presStyleIdx="0" presStyleCnt="3"/>
      <dgm:spPr/>
      <dgm:t>
        <a:bodyPr/>
        <a:lstStyle/>
        <a:p>
          <a:endParaRPr lang="en-US"/>
        </a:p>
      </dgm:t>
    </dgm:pt>
    <dgm:pt modelId="{D2A5E709-1DE2-44E4-84C8-C2A7533E12B5}" type="pres">
      <dgm:prSet presAssocID="{3B3400F6-BA6F-4C84-8411-97D8348E0149}" presName="hierRoot2" presStyleCnt="0"/>
      <dgm:spPr/>
    </dgm:pt>
    <dgm:pt modelId="{B78A5E0A-0330-4FD8-83B6-4FD669AF071B}" type="pres">
      <dgm:prSet presAssocID="{3B3400F6-BA6F-4C84-8411-97D8348E0149}" presName="composite2" presStyleCnt="0"/>
      <dgm:spPr/>
    </dgm:pt>
    <dgm:pt modelId="{D6F03D98-C2BA-45F2-8878-509DF2FED608}" type="pres">
      <dgm:prSet presAssocID="{3B3400F6-BA6F-4C84-8411-97D8348E0149}" presName="background2" presStyleLbl="node2" presStyleIdx="0" presStyleCnt="3"/>
      <dgm:spPr/>
    </dgm:pt>
    <dgm:pt modelId="{8F979402-64C5-4467-BFA5-A067C174F4FA}" type="pres">
      <dgm:prSet presAssocID="{3B3400F6-BA6F-4C84-8411-97D8348E0149}" presName="text2" presStyleLbl="fgAcc2" presStyleIdx="0" presStyleCnt="3" custLinFactX="20426" custLinFactY="-39329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89674B-CBB4-4004-ADFB-A3BD2BB15073}" type="pres">
      <dgm:prSet presAssocID="{3B3400F6-BA6F-4C84-8411-97D8348E0149}" presName="hierChild3" presStyleCnt="0"/>
      <dgm:spPr/>
    </dgm:pt>
    <dgm:pt modelId="{CB6AB5F6-D252-421F-AA2E-EA7194E3A2F4}" type="pres">
      <dgm:prSet presAssocID="{948DDA84-A715-4F1E-94CE-0C61B4230E59}" presName="Name10" presStyleLbl="parChTrans1D2" presStyleIdx="1" presStyleCnt="3"/>
      <dgm:spPr/>
      <dgm:t>
        <a:bodyPr/>
        <a:lstStyle/>
        <a:p>
          <a:endParaRPr lang="en-US"/>
        </a:p>
      </dgm:t>
    </dgm:pt>
    <dgm:pt modelId="{E97C2850-CEC2-4E01-8CB7-CA851DC24BC2}" type="pres">
      <dgm:prSet presAssocID="{7CFFE111-981D-4149-ACE3-9247F4F4590D}" presName="hierRoot2" presStyleCnt="0"/>
      <dgm:spPr/>
    </dgm:pt>
    <dgm:pt modelId="{5E0C1123-3491-4C03-9043-DE2E2CC8AE53}" type="pres">
      <dgm:prSet presAssocID="{7CFFE111-981D-4149-ACE3-9247F4F4590D}" presName="composite2" presStyleCnt="0"/>
      <dgm:spPr/>
    </dgm:pt>
    <dgm:pt modelId="{18B9C095-04BF-4795-9B90-2C60E52F42FA}" type="pres">
      <dgm:prSet presAssocID="{7CFFE111-981D-4149-ACE3-9247F4F4590D}" presName="background2" presStyleLbl="node2" presStyleIdx="1" presStyleCnt="3"/>
      <dgm:spPr/>
    </dgm:pt>
    <dgm:pt modelId="{BB5DB78A-BFFC-4D50-A2E0-7265EC9FBF52}" type="pres">
      <dgm:prSet presAssocID="{7CFFE111-981D-4149-ACE3-9247F4F4590D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C25D2E-D741-42D4-8CC2-6F9CEFF797D9}" type="pres">
      <dgm:prSet presAssocID="{7CFFE111-981D-4149-ACE3-9247F4F4590D}" presName="hierChild3" presStyleCnt="0"/>
      <dgm:spPr/>
    </dgm:pt>
    <dgm:pt modelId="{E19495C9-013C-4881-9819-F85458A013A2}" type="pres">
      <dgm:prSet presAssocID="{FA51D165-A9FF-4CAE-B4BE-DD685A9F4DF9}" presName="Name17" presStyleLbl="parChTrans1D3" presStyleIdx="0" presStyleCnt="5"/>
      <dgm:spPr/>
      <dgm:t>
        <a:bodyPr/>
        <a:lstStyle/>
        <a:p>
          <a:endParaRPr lang="en-US"/>
        </a:p>
      </dgm:t>
    </dgm:pt>
    <dgm:pt modelId="{7DC47588-52FA-431C-8FE3-C83F938FF428}" type="pres">
      <dgm:prSet presAssocID="{7F6B12BE-4010-468D-BD2D-66FA100D2C50}" presName="hierRoot3" presStyleCnt="0"/>
      <dgm:spPr/>
    </dgm:pt>
    <dgm:pt modelId="{0486247F-13AD-48BD-8B67-665F5B68EE53}" type="pres">
      <dgm:prSet presAssocID="{7F6B12BE-4010-468D-BD2D-66FA100D2C50}" presName="composite3" presStyleCnt="0"/>
      <dgm:spPr/>
    </dgm:pt>
    <dgm:pt modelId="{401AB47E-00AE-4E2B-93BE-5B3C994CEAE8}" type="pres">
      <dgm:prSet presAssocID="{7F6B12BE-4010-468D-BD2D-66FA100D2C50}" presName="background3" presStyleLbl="node3" presStyleIdx="0" presStyleCnt="5"/>
      <dgm:spPr/>
    </dgm:pt>
    <dgm:pt modelId="{9B31309C-4662-4852-89A3-4DDF20673653}" type="pres">
      <dgm:prSet presAssocID="{7F6B12BE-4010-468D-BD2D-66FA100D2C50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1D2B46-9EE3-4600-93E9-E3B5D0B8DE6D}" type="pres">
      <dgm:prSet presAssocID="{7F6B12BE-4010-468D-BD2D-66FA100D2C50}" presName="hierChild4" presStyleCnt="0"/>
      <dgm:spPr/>
    </dgm:pt>
    <dgm:pt modelId="{BAF9BFA0-7A10-44E9-B080-AA15CEC1E030}" type="pres">
      <dgm:prSet presAssocID="{0CF4EF05-A495-48C3-9013-93108E219160}" presName="Name17" presStyleLbl="parChTrans1D3" presStyleIdx="1" presStyleCnt="5"/>
      <dgm:spPr/>
      <dgm:t>
        <a:bodyPr/>
        <a:lstStyle/>
        <a:p>
          <a:endParaRPr lang="en-US"/>
        </a:p>
      </dgm:t>
    </dgm:pt>
    <dgm:pt modelId="{670A1909-9D44-49CC-9FD8-92A94DCA9FEA}" type="pres">
      <dgm:prSet presAssocID="{964E1554-25A3-400E-AFC5-27FF8463AE12}" presName="hierRoot3" presStyleCnt="0"/>
      <dgm:spPr/>
    </dgm:pt>
    <dgm:pt modelId="{56187204-F423-4CBD-840E-D921EBDBA096}" type="pres">
      <dgm:prSet presAssocID="{964E1554-25A3-400E-AFC5-27FF8463AE12}" presName="composite3" presStyleCnt="0"/>
      <dgm:spPr/>
    </dgm:pt>
    <dgm:pt modelId="{89B384AF-A401-455A-AE70-19AD7FE61BB7}" type="pres">
      <dgm:prSet presAssocID="{964E1554-25A3-400E-AFC5-27FF8463AE12}" presName="background3" presStyleLbl="node3" presStyleIdx="1" presStyleCnt="5"/>
      <dgm:spPr/>
    </dgm:pt>
    <dgm:pt modelId="{A795E0DA-CD17-4231-AF4B-C6F6B477AF8B}" type="pres">
      <dgm:prSet presAssocID="{964E1554-25A3-400E-AFC5-27FF8463AE12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705F43-4899-480C-888C-0B4515FD391F}" type="pres">
      <dgm:prSet presAssocID="{964E1554-25A3-400E-AFC5-27FF8463AE12}" presName="hierChild4" presStyleCnt="0"/>
      <dgm:spPr/>
    </dgm:pt>
    <dgm:pt modelId="{305F8074-D618-4D2F-B500-FA2DB2B609E9}" type="pres">
      <dgm:prSet presAssocID="{716C3241-CF1C-4AA7-BF78-959ABDE25FCB}" presName="Name10" presStyleLbl="parChTrans1D2" presStyleIdx="2" presStyleCnt="3"/>
      <dgm:spPr/>
      <dgm:t>
        <a:bodyPr/>
        <a:lstStyle/>
        <a:p>
          <a:endParaRPr lang="en-US"/>
        </a:p>
      </dgm:t>
    </dgm:pt>
    <dgm:pt modelId="{34011C47-EC5C-4DAE-B8B8-67BC1F26A1FB}" type="pres">
      <dgm:prSet presAssocID="{1237A767-F51A-442B-9259-507B4BA145CD}" presName="hierRoot2" presStyleCnt="0"/>
      <dgm:spPr/>
    </dgm:pt>
    <dgm:pt modelId="{1A7BC195-30C5-44FD-8E8F-B9C493F8077D}" type="pres">
      <dgm:prSet presAssocID="{1237A767-F51A-442B-9259-507B4BA145CD}" presName="composite2" presStyleCnt="0"/>
      <dgm:spPr/>
    </dgm:pt>
    <dgm:pt modelId="{F5CEC647-3669-4C33-B8D6-5616BF50F3DA}" type="pres">
      <dgm:prSet presAssocID="{1237A767-F51A-442B-9259-507B4BA145CD}" presName="background2" presStyleLbl="node2" presStyleIdx="2" presStyleCnt="3"/>
      <dgm:spPr/>
    </dgm:pt>
    <dgm:pt modelId="{946B3C5F-011B-433F-B08A-98B21176C794}" type="pres">
      <dgm:prSet presAssocID="{1237A767-F51A-442B-9259-507B4BA145CD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788D3B-D00B-480D-B412-58B4147A990F}" type="pres">
      <dgm:prSet presAssocID="{1237A767-F51A-442B-9259-507B4BA145CD}" presName="hierChild3" presStyleCnt="0"/>
      <dgm:spPr/>
    </dgm:pt>
    <dgm:pt modelId="{DEDEE02E-510D-41C0-ADEF-24750C19E990}" type="pres">
      <dgm:prSet presAssocID="{401613F8-CEAA-44BA-95B6-9AF9302612D1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9AD2810-9F46-453D-BA3E-F9F00646FEF9}" type="pres">
      <dgm:prSet presAssocID="{D667C30B-B0C4-4112-B155-2B47EA2F9FFC}" presName="hierRoot3" presStyleCnt="0"/>
      <dgm:spPr/>
    </dgm:pt>
    <dgm:pt modelId="{A51C59FC-5C58-4F49-BAF6-1D12B925035A}" type="pres">
      <dgm:prSet presAssocID="{D667C30B-B0C4-4112-B155-2B47EA2F9FFC}" presName="composite3" presStyleCnt="0"/>
      <dgm:spPr/>
    </dgm:pt>
    <dgm:pt modelId="{F0BD29E1-C1C6-4DDD-872A-0FFE4B165433}" type="pres">
      <dgm:prSet presAssocID="{D667C30B-B0C4-4112-B155-2B47EA2F9FFC}" presName="background3" presStyleLbl="node3" presStyleIdx="2" presStyleCnt="5"/>
      <dgm:spPr/>
    </dgm:pt>
    <dgm:pt modelId="{84B24085-B5DA-45A1-B6E2-606B42F86ECE}" type="pres">
      <dgm:prSet presAssocID="{D667C30B-B0C4-4112-B155-2B47EA2F9FFC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38DD72-F4A2-47E4-AB7F-C3696430E337}" type="pres">
      <dgm:prSet presAssocID="{D667C30B-B0C4-4112-B155-2B47EA2F9FFC}" presName="hierChild4" presStyleCnt="0"/>
      <dgm:spPr/>
    </dgm:pt>
    <dgm:pt modelId="{82B0CE8E-BB28-42A2-9A41-E9F2EC0587A1}" type="pres">
      <dgm:prSet presAssocID="{929BFCD3-03FF-4303-B608-7F9EA743973E}" presName="Name17" presStyleLbl="parChTrans1D3" presStyleIdx="3" presStyleCnt="5"/>
      <dgm:spPr/>
      <dgm:t>
        <a:bodyPr/>
        <a:lstStyle/>
        <a:p>
          <a:endParaRPr lang="en-US"/>
        </a:p>
      </dgm:t>
    </dgm:pt>
    <dgm:pt modelId="{7EE40889-C655-4595-BCF0-58881822FDED}" type="pres">
      <dgm:prSet presAssocID="{1CB148D4-FF63-462A-A59A-2D3ABF640FAB}" presName="hierRoot3" presStyleCnt="0"/>
      <dgm:spPr/>
    </dgm:pt>
    <dgm:pt modelId="{177A851F-D764-41EE-8B35-BCD69F51156D}" type="pres">
      <dgm:prSet presAssocID="{1CB148D4-FF63-462A-A59A-2D3ABF640FAB}" presName="composite3" presStyleCnt="0"/>
      <dgm:spPr/>
    </dgm:pt>
    <dgm:pt modelId="{819E7680-05CE-4EA9-B3E9-931B718B74F0}" type="pres">
      <dgm:prSet presAssocID="{1CB148D4-FF63-462A-A59A-2D3ABF640FAB}" presName="background3" presStyleLbl="node3" presStyleIdx="3" presStyleCnt="5"/>
      <dgm:spPr/>
    </dgm:pt>
    <dgm:pt modelId="{73DBA8D1-4BC6-4050-BF23-01F2793CCCFC}" type="pres">
      <dgm:prSet presAssocID="{1CB148D4-FF63-462A-A59A-2D3ABF640FAB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A88F63-10EB-4013-AD13-9DBC2B5CB768}" type="pres">
      <dgm:prSet presAssocID="{1CB148D4-FF63-462A-A59A-2D3ABF640FAB}" presName="hierChild4" presStyleCnt="0"/>
      <dgm:spPr/>
    </dgm:pt>
    <dgm:pt modelId="{13836915-C90D-400F-8BDB-51E64BDEABB9}" type="pres">
      <dgm:prSet presAssocID="{4D79753D-B16D-406C-992B-02F2B0B48C6F}" presName="Name17" presStyleLbl="parChTrans1D3" presStyleIdx="4" presStyleCnt="5"/>
      <dgm:spPr/>
      <dgm:t>
        <a:bodyPr/>
        <a:lstStyle/>
        <a:p>
          <a:endParaRPr lang="en-US"/>
        </a:p>
      </dgm:t>
    </dgm:pt>
    <dgm:pt modelId="{5AD7D446-F0B1-4303-8023-07081238B945}" type="pres">
      <dgm:prSet presAssocID="{60177D81-52FB-47F0-BEB3-560083644252}" presName="hierRoot3" presStyleCnt="0"/>
      <dgm:spPr/>
    </dgm:pt>
    <dgm:pt modelId="{08ACB391-D467-4696-9543-F2A8CFDE65EB}" type="pres">
      <dgm:prSet presAssocID="{60177D81-52FB-47F0-BEB3-560083644252}" presName="composite3" presStyleCnt="0"/>
      <dgm:spPr/>
    </dgm:pt>
    <dgm:pt modelId="{E0473669-0022-4EA1-BEAA-13C08B6D8D2D}" type="pres">
      <dgm:prSet presAssocID="{60177D81-52FB-47F0-BEB3-560083644252}" presName="background3" presStyleLbl="node3" presStyleIdx="4" presStyleCnt="5"/>
      <dgm:spPr/>
    </dgm:pt>
    <dgm:pt modelId="{EC51E383-6741-433E-BD51-95A93851A717}" type="pres">
      <dgm:prSet presAssocID="{60177D81-52FB-47F0-BEB3-560083644252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BA0784-EACD-43F5-85D7-76BC42A01D8B}" type="pres">
      <dgm:prSet presAssocID="{60177D81-52FB-47F0-BEB3-560083644252}" presName="hierChild4" presStyleCnt="0"/>
      <dgm:spPr/>
    </dgm:pt>
  </dgm:ptLst>
  <dgm:cxnLst>
    <dgm:cxn modelId="{2B5F73D8-3764-4DA3-8FA4-2423AECBF0EE}" type="presOf" srcId="{3B3400F6-BA6F-4C84-8411-97D8348E0149}" destId="{8F979402-64C5-4467-BFA5-A067C174F4FA}" srcOrd="0" destOrd="0" presId="urn:microsoft.com/office/officeart/2005/8/layout/hierarchy1#1"/>
    <dgm:cxn modelId="{803B0263-220D-4356-A496-DB93093F3AA0}" type="presOf" srcId="{12EE1271-6E07-4458-A067-CD7DC7B67793}" destId="{C9A962D0-03B4-4C71-AEDF-B014946788EB}" srcOrd="0" destOrd="0" presId="urn:microsoft.com/office/officeart/2005/8/layout/hierarchy1#1"/>
    <dgm:cxn modelId="{3D58A3EA-A750-42D7-A07F-7B251457A800}" srcId="{7CFFE111-981D-4149-ACE3-9247F4F4590D}" destId="{7F6B12BE-4010-468D-BD2D-66FA100D2C50}" srcOrd="0" destOrd="0" parTransId="{FA51D165-A9FF-4CAE-B4BE-DD685A9F4DF9}" sibTransId="{7282EFE4-F37A-4B72-A062-61BD3940DC05}"/>
    <dgm:cxn modelId="{ABD770F3-94D2-47E2-B891-2F296EE0FCC0}" type="presOf" srcId="{1CB148D4-FF63-462A-A59A-2D3ABF640FAB}" destId="{73DBA8D1-4BC6-4050-BF23-01F2793CCCFC}" srcOrd="0" destOrd="0" presId="urn:microsoft.com/office/officeart/2005/8/layout/hierarchy1#1"/>
    <dgm:cxn modelId="{F0661826-0971-47B7-82A9-652077C4D515}" type="presOf" srcId="{1FD44C0F-0198-456B-9741-E72350CC9D94}" destId="{29E5E600-183D-4BE8-B04C-F8F846CE38E6}" srcOrd="0" destOrd="0" presId="urn:microsoft.com/office/officeart/2005/8/layout/hierarchy1#1"/>
    <dgm:cxn modelId="{EB043D3A-DBA3-4B53-8B17-8683A210004F}" srcId="{12EE1271-6E07-4458-A067-CD7DC7B67793}" destId="{3B3400F6-BA6F-4C84-8411-97D8348E0149}" srcOrd="0" destOrd="0" parTransId="{1FD44C0F-0198-456B-9741-E72350CC9D94}" sibTransId="{D1D79C84-790B-4765-88EF-EC84AC80F141}"/>
    <dgm:cxn modelId="{2A4F604F-C077-47B0-92BD-538F1BE9E177}" type="presOf" srcId="{964E1554-25A3-400E-AFC5-27FF8463AE12}" destId="{A795E0DA-CD17-4231-AF4B-C6F6B477AF8B}" srcOrd="0" destOrd="0" presId="urn:microsoft.com/office/officeart/2005/8/layout/hierarchy1#1"/>
    <dgm:cxn modelId="{DA1BBD7C-2AE3-4FB9-B4E2-39FE9DC5024B}" srcId="{1237A767-F51A-442B-9259-507B4BA145CD}" destId="{60177D81-52FB-47F0-BEB3-560083644252}" srcOrd="2" destOrd="0" parTransId="{4D79753D-B16D-406C-992B-02F2B0B48C6F}" sibTransId="{D2E06439-B65D-4B93-B161-4BF7F86B53BF}"/>
    <dgm:cxn modelId="{BABBCBDF-85BC-4840-9532-A595C8F4183A}" type="presOf" srcId="{FA51D165-A9FF-4CAE-B4BE-DD685A9F4DF9}" destId="{E19495C9-013C-4881-9819-F85458A013A2}" srcOrd="0" destOrd="0" presId="urn:microsoft.com/office/officeart/2005/8/layout/hierarchy1#1"/>
    <dgm:cxn modelId="{DE951A86-9B28-4AEF-9F1D-8EB73284D207}" type="presOf" srcId="{7CFFE111-981D-4149-ACE3-9247F4F4590D}" destId="{BB5DB78A-BFFC-4D50-A2E0-7265EC9FBF52}" srcOrd="0" destOrd="0" presId="urn:microsoft.com/office/officeart/2005/8/layout/hierarchy1#1"/>
    <dgm:cxn modelId="{466B5A05-5E37-4B9E-990E-C07776A844DD}" type="presOf" srcId="{7F6B12BE-4010-468D-BD2D-66FA100D2C50}" destId="{9B31309C-4662-4852-89A3-4DDF20673653}" srcOrd="0" destOrd="0" presId="urn:microsoft.com/office/officeart/2005/8/layout/hierarchy1#1"/>
    <dgm:cxn modelId="{00A7D74B-7B3F-4E28-8A30-CED78CD3B764}" type="presOf" srcId="{D667C30B-B0C4-4112-B155-2B47EA2F9FFC}" destId="{84B24085-B5DA-45A1-B6E2-606B42F86ECE}" srcOrd="0" destOrd="0" presId="urn:microsoft.com/office/officeart/2005/8/layout/hierarchy1#1"/>
    <dgm:cxn modelId="{3EF83DFB-430C-486F-9D2F-173D478058FB}" srcId="{12EE1271-6E07-4458-A067-CD7DC7B67793}" destId="{1237A767-F51A-442B-9259-507B4BA145CD}" srcOrd="2" destOrd="0" parTransId="{716C3241-CF1C-4AA7-BF78-959ABDE25FCB}" sibTransId="{9F744269-B422-4E6B-933D-BDD2F87E2FDF}"/>
    <dgm:cxn modelId="{601E5E29-F06C-4AD2-9C97-7EA02B220CF0}" srcId="{12EE1271-6E07-4458-A067-CD7DC7B67793}" destId="{7CFFE111-981D-4149-ACE3-9247F4F4590D}" srcOrd="1" destOrd="0" parTransId="{948DDA84-A715-4F1E-94CE-0C61B4230E59}" sibTransId="{A626682E-03CF-4411-B6C1-B177A4B18F23}"/>
    <dgm:cxn modelId="{53B82BCE-1A55-4D1F-979E-9ECA5001118B}" type="presOf" srcId="{0CF4EF05-A495-48C3-9013-93108E219160}" destId="{BAF9BFA0-7A10-44E9-B080-AA15CEC1E030}" srcOrd="0" destOrd="0" presId="urn:microsoft.com/office/officeart/2005/8/layout/hierarchy1#1"/>
    <dgm:cxn modelId="{7B93ED22-4426-4DE7-A173-405E913FABB8}" srcId="{1237A767-F51A-442B-9259-507B4BA145CD}" destId="{1CB148D4-FF63-462A-A59A-2D3ABF640FAB}" srcOrd="1" destOrd="0" parTransId="{929BFCD3-03FF-4303-B608-7F9EA743973E}" sibTransId="{D8167DCF-354C-4AE1-9039-E5D1A55A6B85}"/>
    <dgm:cxn modelId="{2BFBFD2C-48FF-4D00-A72E-BB58BC22D69F}" srcId="{7CFFE111-981D-4149-ACE3-9247F4F4590D}" destId="{964E1554-25A3-400E-AFC5-27FF8463AE12}" srcOrd="1" destOrd="0" parTransId="{0CF4EF05-A495-48C3-9013-93108E219160}" sibTransId="{DF48A697-B61C-401F-BC95-49347495CF09}"/>
    <dgm:cxn modelId="{EECD6E53-3415-4CF7-A0EB-CCC1A21729F3}" srcId="{14C812C3-30F8-4CE3-B1EE-51F6FCCA3639}" destId="{12EE1271-6E07-4458-A067-CD7DC7B67793}" srcOrd="0" destOrd="0" parTransId="{CA2B9B20-468A-429F-831D-B5DA4797E88E}" sibTransId="{4CCDB908-B7B7-42DD-AD72-8D2226F1D23B}"/>
    <dgm:cxn modelId="{432A318F-0E43-49B5-BDE6-4757AED02EB5}" type="presOf" srcId="{60177D81-52FB-47F0-BEB3-560083644252}" destId="{EC51E383-6741-433E-BD51-95A93851A717}" srcOrd="0" destOrd="0" presId="urn:microsoft.com/office/officeart/2005/8/layout/hierarchy1#1"/>
    <dgm:cxn modelId="{F19AE3A4-B13D-40E9-A0AB-9E41091A2E6B}" type="presOf" srcId="{14C812C3-30F8-4CE3-B1EE-51F6FCCA3639}" destId="{E2C64446-48A0-458F-AC27-689FF30CF8F3}" srcOrd="0" destOrd="0" presId="urn:microsoft.com/office/officeart/2005/8/layout/hierarchy1#1"/>
    <dgm:cxn modelId="{71C4189A-79D5-4A83-B770-DC38E0D5CC3F}" type="presOf" srcId="{4D79753D-B16D-406C-992B-02F2B0B48C6F}" destId="{13836915-C90D-400F-8BDB-51E64BDEABB9}" srcOrd="0" destOrd="0" presId="urn:microsoft.com/office/officeart/2005/8/layout/hierarchy1#1"/>
    <dgm:cxn modelId="{59CF5074-749D-455C-BB47-561501513CDE}" type="presOf" srcId="{1237A767-F51A-442B-9259-507B4BA145CD}" destId="{946B3C5F-011B-433F-B08A-98B21176C794}" srcOrd="0" destOrd="0" presId="urn:microsoft.com/office/officeart/2005/8/layout/hierarchy1#1"/>
    <dgm:cxn modelId="{0110F740-F05D-4E04-850E-2F64784650C1}" type="presOf" srcId="{716C3241-CF1C-4AA7-BF78-959ABDE25FCB}" destId="{305F8074-D618-4D2F-B500-FA2DB2B609E9}" srcOrd="0" destOrd="0" presId="urn:microsoft.com/office/officeart/2005/8/layout/hierarchy1#1"/>
    <dgm:cxn modelId="{1D2BB136-CA76-4DA2-9484-2E51BE224658}" srcId="{1237A767-F51A-442B-9259-507B4BA145CD}" destId="{D667C30B-B0C4-4112-B155-2B47EA2F9FFC}" srcOrd="0" destOrd="0" parTransId="{401613F8-CEAA-44BA-95B6-9AF9302612D1}" sibTransId="{C78FDB75-8D21-4878-BCA7-0881FB2E6303}"/>
    <dgm:cxn modelId="{B6076BA8-36F1-4110-B8F6-3C304EBC818C}" type="presOf" srcId="{929BFCD3-03FF-4303-B608-7F9EA743973E}" destId="{82B0CE8E-BB28-42A2-9A41-E9F2EC0587A1}" srcOrd="0" destOrd="0" presId="urn:microsoft.com/office/officeart/2005/8/layout/hierarchy1#1"/>
    <dgm:cxn modelId="{2F0295E9-B47B-4882-A2B8-E7856A9DDA78}" type="presOf" srcId="{948DDA84-A715-4F1E-94CE-0C61B4230E59}" destId="{CB6AB5F6-D252-421F-AA2E-EA7194E3A2F4}" srcOrd="0" destOrd="0" presId="urn:microsoft.com/office/officeart/2005/8/layout/hierarchy1#1"/>
    <dgm:cxn modelId="{9C276443-CA0E-4221-B818-6C56C2F5E677}" type="presOf" srcId="{401613F8-CEAA-44BA-95B6-9AF9302612D1}" destId="{DEDEE02E-510D-41C0-ADEF-24750C19E990}" srcOrd="0" destOrd="0" presId="urn:microsoft.com/office/officeart/2005/8/layout/hierarchy1#1"/>
    <dgm:cxn modelId="{87763A3C-FB85-4913-8AFC-A79B770021D6}" type="presParOf" srcId="{E2C64446-48A0-458F-AC27-689FF30CF8F3}" destId="{91134F05-2854-4266-A326-423026CC4055}" srcOrd="0" destOrd="0" presId="urn:microsoft.com/office/officeart/2005/8/layout/hierarchy1#1"/>
    <dgm:cxn modelId="{C51E2AD7-FB7F-4712-903D-A300005F08B2}" type="presParOf" srcId="{91134F05-2854-4266-A326-423026CC4055}" destId="{6A766504-1690-4D2B-9F64-3B0E8ACFED3A}" srcOrd="0" destOrd="0" presId="urn:microsoft.com/office/officeart/2005/8/layout/hierarchy1#1"/>
    <dgm:cxn modelId="{E4D1F007-F706-49E6-BCA2-150D98404B17}" type="presParOf" srcId="{6A766504-1690-4D2B-9F64-3B0E8ACFED3A}" destId="{E2AE4136-2D91-44C4-9E7C-F17BE4F121C4}" srcOrd="0" destOrd="0" presId="urn:microsoft.com/office/officeart/2005/8/layout/hierarchy1#1"/>
    <dgm:cxn modelId="{D46FCF45-DCFB-4B88-8534-1592FD76A2B1}" type="presParOf" srcId="{6A766504-1690-4D2B-9F64-3B0E8ACFED3A}" destId="{C9A962D0-03B4-4C71-AEDF-B014946788EB}" srcOrd="1" destOrd="0" presId="urn:microsoft.com/office/officeart/2005/8/layout/hierarchy1#1"/>
    <dgm:cxn modelId="{8DF23178-21B4-49BE-A1A3-C4B5C589EBC9}" type="presParOf" srcId="{91134F05-2854-4266-A326-423026CC4055}" destId="{527ED052-A122-4505-9134-A6429DA034F8}" srcOrd="1" destOrd="0" presId="urn:microsoft.com/office/officeart/2005/8/layout/hierarchy1#1"/>
    <dgm:cxn modelId="{64DBBEF5-1144-4697-800D-F7F02E30FC01}" type="presParOf" srcId="{527ED052-A122-4505-9134-A6429DA034F8}" destId="{29E5E600-183D-4BE8-B04C-F8F846CE38E6}" srcOrd="0" destOrd="0" presId="urn:microsoft.com/office/officeart/2005/8/layout/hierarchy1#1"/>
    <dgm:cxn modelId="{EBC9D4C7-682B-41AF-9908-AA76B02B2F7F}" type="presParOf" srcId="{527ED052-A122-4505-9134-A6429DA034F8}" destId="{D2A5E709-1DE2-44E4-84C8-C2A7533E12B5}" srcOrd="1" destOrd="0" presId="urn:microsoft.com/office/officeart/2005/8/layout/hierarchy1#1"/>
    <dgm:cxn modelId="{8D48B67F-C39C-42E5-B099-CC4272F328B7}" type="presParOf" srcId="{D2A5E709-1DE2-44E4-84C8-C2A7533E12B5}" destId="{B78A5E0A-0330-4FD8-83B6-4FD669AF071B}" srcOrd="0" destOrd="0" presId="urn:microsoft.com/office/officeart/2005/8/layout/hierarchy1#1"/>
    <dgm:cxn modelId="{4406D157-50A4-4323-B332-F1A349D07F86}" type="presParOf" srcId="{B78A5E0A-0330-4FD8-83B6-4FD669AF071B}" destId="{D6F03D98-C2BA-45F2-8878-509DF2FED608}" srcOrd="0" destOrd="0" presId="urn:microsoft.com/office/officeart/2005/8/layout/hierarchy1#1"/>
    <dgm:cxn modelId="{7E7B57D2-47AC-4787-BD00-40BA64DE9484}" type="presParOf" srcId="{B78A5E0A-0330-4FD8-83B6-4FD669AF071B}" destId="{8F979402-64C5-4467-BFA5-A067C174F4FA}" srcOrd="1" destOrd="0" presId="urn:microsoft.com/office/officeart/2005/8/layout/hierarchy1#1"/>
    <dgm:cxn modelId="{AB22A9A4-7CA5-4159-AC0A-3F7DA4433AEB}" type="presParOf" srcId="{D2A5E709-1DE2-44E4-84C8-C2A7533E12B5}" destId="{C989674B-CBB4-4004-ADFB-A3BD2BB15073}" srcOrd="1" destOrd="0" presId="urn:microsoft.com/office/officeart/2005/8/layout/hierarchy1#1"/>
    <dgm:cxn modelId="{872A12B0-AD21-4D51-804A-97E6C2C09332}" type="presParOf" srcId="{527ED052-A122-4505-9134-A6429DA034F8}" destId="{CB6AB5F6-D252-421F-AA2E-EA7194E3A2F4}" srcOrd="2" destOrd="0" presId="urn:microsoft.com/office/officeart/2005/8/layout/hierarchy1#1"/>
    <dgm:cxn modelId="{D644551A-0E2E-498B-9627-588E20ECAC11}" type="presParOf" srcId="{527ED052-A122-4505-9134-A6429DA034F8}" destId="{E97C2850-CEC2-4E01-8CB7-CA851DC24BC2}" srcOrd="3" destOrd="0" presId="urn:microsoft.com/office/officeart/2005/8/layout/hierarchy1#1"/>
    <dgm:cxn modelId="{4EEA1CE6-23D9-4A62-A774-DA23E322630B}" type="presParOf" srcId="{E97C2850-CEC2-4E01-8CB7-CA851DC24BC2}" destId="{5E0C1123-3491-4C03-9043-DE2E2CC8AE53}" srcOrd="0" destOrd="0" presId="urn:microsoft.com/office/officeart/2005/8/layout/hierarchy1#1"/>
    <dgm:cxn modelId="{DB3E3F03-8C33-4842-8C82-D4473389D7B8}" type="presParOf" srcId="{5E0C1123-3491-4C03-9043-DE2E2CC8AE53}" destId="{18B9C095-04BF-4795-9B90-2C60E52F42FA}" srcOrd="0" destOrd="0" presId="urn:microsoft.com/office/officeart/2005/8/layout/hierarchy1#1"/>
    <dgm:cxn modelId="{B2663808-1C0D-4724-A29D-EAA2A40F8381}" type="presParOf" srcId="{5E0C1123-3491-4C03-9043-DE2E2CC8AE53}" destId="{BB5DB78A-BFFC-4D50-A2E0-7265EC9FBF52}" srcOrd="1" destOrd="0" presId="urn:microsoft.com/office/officeart/2005/8/layout/hierarchy1#1"/>
    <dgm:cxn modelId="{E1E4664D-44F6-4D8E-AA3D-017C687D48A6}" type="presParOf" srcId="{E97C2850-CEC2-4E01-8CB7-CA851DC24BC2}" destId="{EEC25D2E-D741-42D4-8CC2-6F9CEFF797D9}" srcOrd="1" destOrd="0" presId="urn:microsoft.com/office/officeart/2005/8/layout/hierarchy1#1"/>
    <dgm:cxn modelId="{41682546-7F6A-4B39-AAA9-4624CC920115}" type="presParOf" srcId="{EEC25D2E-D741-42D4-8CC2-6F9CEFF797D9}" destId="{E19495C9-013C-4881-9819-F85458A013A2}" srcOrd="0" destOrd="0" presId="urn:microsoft.com/office/officeart/2005/8/layout/hierarchy1#1"/>
    <dgm:cxn modelId="{8D0D07EC-2594-45BC-818E-1DB1A3BEDCEE}" type="presParOf" srcId="{EEC25D2E-D741-42D4-8CC2-6F9CEFF797D9}" destId="{7DC47588-52FA-431C-8FE3-C83F938FF428}" srcOrd="1" destOrd="0" presId="urn:microsoft.com/office/officeart/2005/8/layout/hierarchy1#1"/>
    <dgm:cxn modelId="{A88A9ECF-E2A9-4CF4-897D-AAFB28645049}" type="presParOf" srcId="{7DC47588-52FA-431C-8FE3-C83F938FF428}" destId="{0486247F-13AD-48BD-8B67-665F5B68EE53}" srcOrd="0" destOrd="0" presId="urn:microsoft.com/office/officeart/2005/8/layout/hierarchy1#1"/>
    <dgm:cxn modelId="{797B0C1F-32E9-498B-ABFB-D6BEC80BEEF9}" type="presParOf" srcId="{0486247F-13AD-48BD-8B67-665F5B68EE53}" destId="{401AB47E-00AE-4E2B-93BE-5B3C994CEAE8}" srcOrd="0" destOrd="0" presId="urn:microsoft.com/office/officeart/2005/8/layout/hierarchy1#1"/>
    <dgm:cxn modelId="{7AFD624B-3CEF-4378-881B-88343F59593B}" type="presParOf" srcId="{0486247F-13AD-48BD-8B67-665F5B68EE53}" destId="{9B31309C-4662-4852-89A3-4DDF20673653}" srcOrd="1" destOrd="0" presId="urn:microsoft.com/office/officeart/2005/8/layout/hierarchy1#1"/>
    <dgm:cxn modelId="{CB1D8BAE-4EF3-4C6B-B9F7-4579A131A749}" type="presParOf" srcId="{7DC47588-52FA-431C-8FE3-C83F938FF428}" destId="{081D2B46-9EE3-4600-93E9-E3B5D0B8DE6D}" srcOrd="1" destOrd="0" presId="urn:microsoft.com/office/officeart/2005/8/layout/hierarchy1#1"/>
    <dgm:cxn modelId="{D4447DB8-92CE-43A6-902D-5E2B920B356F}" type="presParOf" srcId="{EEC25D2E-D741-42D4-8CC2-6F9CEFF797D9}" destId="{BAF9BFA0-7A10-44E9-B080-AA15CEC1E030}" srcOrd="2" destOrd="0" presId="urn:microsoft.com/office/officeart/2005/8/layout/hierarchy1#1"/>
    <dgm:cxn modelId="{0A09F63C-64E1-4E5D-856D-9A8DED68567C}" type="presParOf" srcId="{EEC25D2E-D741-42D4-8CC2-6F9CEFF797D9}" destId="{670A1909-9D44-49CC-9FD8-92A94DCA9FEA}" srcOrd="3" destOrd="0" presId="urn:microsoft.com/office/officeart/2005/8/layout/hierarchy1#1"/>
    <dgm:cxn modelId="{164B4BBE-B67A-48E1-9C9D-455C6F7062A4}" type="presParOf" srcId="{670A1909-9D44-49CC-9FD8-92A94DCA9FEA}" destId="{56187204-F423-4CBD-840E-D921EBDBA096}" srcOrd="0" destOrd="0" presId="urn:microsoft.com/office/officeart/2005/8/layout/hierarchy1#1"/>
    <dgm:cxn modelId="{A4D7C353-1950-4924-8C1F-753681613F84}" type="presParOf" srcId="{56187204-F423-4CBD-840E-D921EBDBA096}" destId="{89B384AF-A401-455A-AE70-19AD7FE61BB7}" srcOrd="0" destOrd="0" presId="urn:microsoft.com/office/officeart/2005/8/layout/hierarchy1#1"/>
    <dgm:cxn modelId="{91D52F0C-E353-466C-BDDD-FBD207C8D3BC}" type="presParOf" srcId="{56187204-F423-4CBD-840E-D921EBDBA096}" destId="{A795E0DA-CD17-4231-AF4B-C6F6B477AF8B}" srcOrd="1" destOrd="0" presId="urn:microsoft.com/office/officeart/2005/8/layout/hierarchy1#1"/>
    <dgm:cxn modelId="{6AC5D693-868E-492A-8B0D-66BC878F809E}" type="presParOf" srcId="{670A1909-9D44-49CC-9FD8-92A94DCA9FEA}" destId="{DA705F43-4899-480C-888C-0B4515FD391F}" srcOrd="1" destOrd="0" presId="urn:microsoft.com/office/officeart/2005/8/layout/hierarchy1#1"/>
    <dgm:cxn modelId="{1279DF27-A89B-4A60-B034-8AE5DF13D206}" type="presParOf" srcId="{527ED052-A122-4505-9134-A6429DA034F8}" destId="{305F8074-D618-4D2F-B500-FA2DB2B609E9}" srcOrd="4" destOrd="0" presId="urn:microsoft.com/office/officeart/2005/8/layout/hierarchy1#1"/>
    <dgm:cxn modelId="{03DA972F-2123-46CE-A977-24D4EA6658A5}" type="presParOf" srcId="{527ED052-A122-4505-9134-A6429DA034F8}" destId="{34011C47-EC5C-4DAE-B8B8-67BC1F26A1FB}" srcOrd="5" destOrd="0" presId="urn:microsoft.com/office/officeart/2005/8/layout/hierarchy1#1"/>
    <dgm:cxn modelId="{4600DF32-B5A5-447E-9215-E3C470761D0D}" type="presParOf" srcId="{34011C47-EC5C-4DAE-B8B8-67BC1F26A1FB}" destId="{1A7BC195-30C5-44FD-8E8F-B9C493F8077D}" srcOrd="0" destOrd="0" presId="urn:microsoft.com/office/officeart/2005/8/layout/hierarchy1#1"/>
    <dgm:cxn modelId="{0CA776A6-F6E5-4B72-A261-A04F02519B82}" type="presParOf" srcId="{1A7BC195-30C5-44FD-8E8F-B9C493F8077D}" destId="{F5CEC647-3669-4C33-B8D6-5616BF50F3DA}" srcOrd="0" destOrd="0" presId="urn:microsoft.com/office/officeart/2005/8/layout/hierarchy1#1"/>
    <dgm:cxn modelId="{F57D4672-9978-49F9-A99A-2EE0141FC642}" type="presParOf" srcId="{1A7BC195-30C5-44FD-8E8F-B9C493F8077D}" destId="{946B3C5F-011B-433F-B08A-98B21176C794}" srcOrd="1" destOrd="0" presId="urn:microsoft.com/office/officeart/2005/8/layout/hierarchy1#1"/>
    <dgm:cxn modelId="{8C82F57E-B955-4523-B020-EFF7A1E50458}" type="presParOf" srcId="{34011C47-EC5C-4DAE-B8B8-67BC1F26A1FB}" destId="{D5788D3B-D00B-480D-B412-58B4147A990F}" srcOrd="1" destOrd="0" presId="urn:microsoft.com/office/officeart/2005/8/layout/hierarchy1#1"/>
    <dgm:cxn modelId="{848F765F-B73C-479B-A4B9-49977DF641D0}" type="presParOf" srcId="{D5788D3B-D00B-480D-B412-58B4147A990F}" destId="{DEDEE02E-510D-41C0-ADEF-24750C19E990}" srcOrd="0" destOrd="0" presId="urn:microsoft.com/office/officeart/2005/8/layout/hierarchy1#1"/>
    <dgm:cxn modelId="{E8EDE11C-5851-4BA8-A900-C189EBACFD0F}" type="presParOf" srcId="{D5788D3B-D00B-480D-B412-58B4147A990F}" destId="{E9AD2810-9F46-453D-BA3E-F9F00646FEF9}" srcOrd="1" destOrd="0" presId="urn:microsoft.com/office/officeart/2005/8/layout/hierarchy1#1"/>
    <dgm:cxn modelId="{95A16A14-172D-4B0C-947F-087CF3CD5641}" type="presParOf" srcId="{E9AD2810-9F46-453D-BA3E-F9F00646FEF9}" destId="{A51C59FC-5C58-4F49-BAF6-1D12B925035A}" srcOrd="0" destOrd="0" presId="urn:microsoft.com/office/officeart/2005/8/layout/hierarchy1#1"/>
    <dgm:cxn modelId="{3B118A23-FA01-4C39-8881-5762356B0709}" type="presParOf" srcId="{A51C59FC-5C58-4F49-BAF6-1D12B925035A}" destId="{F0BD29E1-C1C6-4DDD-872A-0FFE4B165433}" srcOrd="0" destOrd="0" presId="urn:microsoft.com/office/officeart/2005/8/layout/hierarchy1#1"/>
    <dgm:cxn modelId="{2F4E851B-2424-4B25-97E6-287CC841A2AF}" type="presParOf" srcId="{A51C59FC-5C58-4F49-BAF6-1D12B925035A}" destId="{84B24085-B5DA-45A1-B6E2-606B42F86ECE}" srcOrd="1" destOrd="0" presId="urn:microsoft.com/office/officeart/2005/8/layout/hierarchy1#1"/>
    <dgm:cxn modelId="{33561994-1DCB-4896-8D9C-02C69CC61E08}" type="presParOf" srcId="{E9AD2810-9F46-453D-BA3E-F9F00646FEF9}" destId="{4438DD72-F4A2-47E4-AB7F-C3696430E337}" srcOrd="1" destOrd="0" presId="urn:microsoft.com/office/officeart/2005/8/layout/hierarchy1#1"/>
    <dgm:cxn modelId="{71541734-9385-4E25-B62D-3B799AC21C13}" type="presParOf" srcId="{D5788D3B-D00B-480D-B412-58B4147A990F}" destId="{82B0CE8E-BB28-42A2-9A41-E9F2EC0587A1}" srcOrd="2" destOrd="0" presId="urn:microsoft.com/office/officeart/2005/8/layout/hierarchy1#1"/>
    <dgm:cxn modelId="{0E8C7719-9255-4BDE-A952-6FE895900448}" type="presParOf" srcId="{D5788D3B-D00B-480D-B412-58B4147A990F}" destId="{7EE40889-C655-4595-BCF0-58881822FDED}" srcOrd="3" destOrd="0" presId="urn:microsoft.com/office/officeart/2005/8/layout/hierarchy1#1"/>
    <dgm:cxn modelId="{1007FE4B-1813-4652-A764-CB0B6B00229E}" type="presParOf" srcId="{7EE40889-C655-4595-BCF0-58881822FDED}" destId="{177A851F-D764-41EE-8B35-BCD69F51156D}" srcOrd="0" destOrd="0" presId="urn:microsoft.com/office/officeart/2005/8/layout/hierarchy1#1"/>
    <dgm:cxn modelId="{2F2A1E02-FDAF-44EE-B257-FFAB7EDC38F9}" type="presParOf" srcId="{177A851F-D764-41EE-8B35-BCD69F51156D}" destId="{819E7680-05CE-4EA9-B3E9-931B718B74F0}" srcOrd="0" destOrd="0" presId="urn:microsoft.com/office/officeart/2005/8/layout/hierarchy1#1"/>
    <dgm:cxn modelId="{B9E72FAB-5779-4D09-9603-4AEFF346F7BB}" type="presParOf" srcId="{177A851F-D764-41EE-8B35-BCD69F51156D}" destId="{73DBA8D1-4BC6-4050-BF23-01F2793CCCFC}" srcOrd="1" destOrd="0" presId="urn:microsoft.com/office/officeart/2005/8/layout/hierarchy1#1"/>
    <dgm:cxn modelId="{BA54C16A-7BCE-422C-BF94-94E9E6254830}" type="presParOf" srcId="{7EE40889-C655-4595-BCF0-58881822FDED}" destId="{E1A88F63-10EB-4013-AD13-9DBC2B5CB768}" srcOrd="1" destOrd="0" presId="urn:microsoft.com/office/officeart/2005/8/layout/hierarchy1#1"/>
    <dgm:cxn modelId="{2B0CD03B-52B0-4B80-817E-DC8A961D7187}" type="presParOf" srcId="{D5788D3B-D00B-480D-B412-58B4147A990F}" destId="{13836915-C90D-400F-8BDB-51E64BDEABB9}" srcOrd="4" destOrd="0" presId="urn:microsoft.com/office/officeart/2005/8/layout/hierarchy1#1"/>
    <dgm:cxn modelId="{64ED9E00-5097-48B6-BDA8-E2A0C8C4B41F}" type="presParOf" srcId="{D5788D3B-D00B-480D-B412-58B4147A990F}" destId="{5AD7D446-F0B1-4303-8023-07081238B945}" srcOrd="5" destOrd="0" presId="urn:microsoft.com/office/officeart/2005/8/layout/hierarchy1#1"/>
    <dgm:cxn modelId="{50E43C57-D800-4E7B-B2B1-648825E14A52}" type="presParOf" srcId="{5AD7D446-F0B1-4303-8023-07081238B945}" destId="{08ACB391-D467-4696-9543-F2A8CFDE65EB}" srcOrd="0" destOrd="0" presId="urn:microsoft.com/office/officeart/2005/8/layout/hierarchy1#1"/>
    <dgm:cxn modelId="{81BBFEAA-E724-4410-9C70-70C97EEB7875}" type="presParOf" srcId="{08ACB391-D467-4696-9543-F2A8CFDE65EB}" destId="{E0473669-0022-4EA1-BEAA-13C08B6D8D2D}" srcOrd="0" destOrd="0" presId="urn:microsoft.com/office/officeart/2005/8/layout/hierarchy1#1"/>
    <dgm:cxn modelId="{2B6C2393-8933-49A6-80EF-E9261C3AA416}" type="presParOf" srcId="{08ACB391-D467-4696-9543-F2A8CFDE65EB}" destId="{EC51E383-6741-433E-BD51-95A93851A717}" srcOrd="1" destOrd="0" presId="urn:microsoft.com/office/officeart/2005/8/layout/hierarchy1#1"/>
    <dgm:cxn modelId="{F868EB26-82BC-4935-A135-A26E64E9B44E}" type="presParOf" srcId="{5AD7D446-F0B1-4303-8023-07081238B945}" destId="{A5BA0784-EACD-43F5-85D7-76BC42A01D8B}" srcOrd="1" destOrd="0" presId="urn:microsoft.com/office/officeart/2005/8/layout/hierarchy1#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697B1-F432-4F28-B06F-46E49F305207}">
      <dsp:nvSpPr>
        <dsp:cNvPr id="0" name=""/>
        <dsp:cNvSpPr/>
      </dsp:nvSpPr>
      <dsp:spPr>
        <a:xfrm>
          <a:off x="1408423" y="387"/>
          <a:ext cx="907428" cy="90742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1</a:t>
          </a:r>
        </a:p>
      </dsp:txBody>
      <dsp:txXfrm>
        <a:off x="1541313" y="133277"/>
        <a:ext cx="641648" cy="641648"/>
      </dsp:txXfrm>
    </dsp:sp>
    <dsp:sp modelId="{4EE9D244-8FB4-4ECC-B474-A9D1EC17F441}">
      <dsp:nvSpPr>
        <dsp:cNvPr id="0" name=""/>
        <dsp:cNvSpPr/>
      </dsp:nvSpPr>
      <dsp:spPr>
        <a:xfrm rot="2160000">
          <a:off x="2287163" y="697389"/>
          <a:ext cx="241186" cy="30625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294072" y="737375"/>
        <a:ext cx="168830" cy="183755"/>
      </dsp:txXfrm>
    </dsp:sp>
    <dsp:sp modelId="{3B18DA3F-6072-4512-91B7-88E7E97C55DA}">
      <dsp:nvSpPr>
        <dsp:cNvPr id="0" name=""/>
        <dsp:cNvSpPr/>
      </dsp:nvSpPr>
      <dsp:spPr>
        <a:xfrm>
          <a:off x="2510706" y="801243"/>
          <a:ext cx="907428" cy="90742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2</a:t>
          </a:r>
        </a:p>
      </dsp:txBody>
      <dsp:txXfrm>
        <a:off x="2643596" y="934133"/>
        <a:ext cx="641648" cy="641648"/>
      </dsp:txXfrm>
    </dsp:sp>
    <dsp:sp modelId="{A825E603-F142-47A8-878A-F987D06CBB31}">
      <dsp:nvSpPr>
        <dsp:cNvPr id="0" name=""/>
        <dsp:cNvSpPr/>
      </dsp:nvSpPr>
      <dsp:spPr>
        <a:xfrm rot="6480000">
          <a:off x="2635419" y="1743243"/>
          <a:ext cx="241186" cy="30625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2682777" y="1770087"/>
        <a:ext cx="168830" cy="183755"/>
      </dsp:txXfrm>
    </dsp:sp>
    <dsp:sp modelId="{CB70AECC-6710-41A7-B525-E9D2E3748439}">
      <dsp:nvSpPr>
        <dsp:cNvPr id="0" name=""/>
        <dsp:cNvSpPr/>
      </dsp:nvSpPr>
      <dsp:spPr>
        <a:xfrm>
          <a:off x="2089672" y="2097055"/>
          <a:ext cx="907428" cy="90742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3</a:t>
          </a:r>
        </a:p>
      </dsp:txBody>
      <dsp:txXfrm>
        <a:off x="2222562" y="2229945"/>
        <a:ext cx="641648" cy="641648"/>
      </dsp:txXfrm>
    </dsp:sp>
    <dsp:sp modelId="{4EDB78FF-5B6A-4338-8FB6-9A53853EAF38}">
      <dsp:nvSpPr>
        <dsp:cNvPr id="0" name=""/>
        <dsp:cNvSpPr/>
      </dsp:nvSpPr>
      <dsp:spPr>
        <a:xfrm rot="10800000">
          <a:off x="1748370" y="2397641"/>
          <a:ext cx="241186" cy="30625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1820726" y="2458892"/>
        <a:ext cx="168830" cy="183755"/>
      </dsp:txXfrm>
    </dsp:sp>
    <dsp:sp modelId="{153EFFEF-D812-49F3-8C99-BAD6FE38CF6A}">
      <dsp:nvSpPr>
        <dsp:cNvPr id="0" name=""/>
        <dsp:cNvSpPr/>
      </dsp:nvSpPr>
      <dsp:spPr>
        <a:xfrm>
          <a:off x="727174" y="2097055"/>
          <a:ext cx="907428" cy="90742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4</a:t>
          </a:r>
        </a:p>
      </dsp:txBody>
      <dsp:txXfrm>
        <a:off x="860064" y="2229945"/>
        <a:ext cx="641648" cy="641648"/>
      </dsp:txXfrm>
    </dsp:sp>
    <dsp:sp modelId="{19BB68DB-81DC-4AEC-95D3-39B5976EC74C}">
      <dsp:nvSpPr>
        <dsp:cNvPr id="0" name=""/>
        <dsp:cNvSpPr/>
      </dsp:nvSpPr>
      <dsp:spPr>
        <a:xfrm rot="15120000">
          <a:off x="851887" y="1756227"/>
          <a:ext cx="241186" cy="30625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899245" y="1851885"/>
        <a:ext cx="168830" cy="183755"/>
      </dsp:txXfrm>
    </dsp:sp>
    <dsp:sp modelId="{115F2206-80C3-4B34-9F4C-6459343714C2}">
      <dsp:nvSpPr>
        <dsp:cNvPr id="0" name=""/>
        <dsp:cNvSpPr/>
      </dsp:nvSpPr>
      <dsp:spPr>
        <a:xfrm>
          <a:off x="306139" y="801243"/>
          <a:ext cx="907428" cy="90742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/>
            <a:t>5</a:t>
          </a:r>
        </a:p>
      </dsp:txBody>
      <dsp:txXfrm>
        <a:off x="439029" y="934133"/>
        <a:ext cx="641648" cy="641648"/>
      </dsp:txXfrm>
    </dsp:sp>
    <dsp:sp modelId="{B7D790A9-7E63-4D4F-9843-267BCDA8C8C0}">
      <dsp:nvSpPr>
        <dsp:cNvPr id="0" name=""/>
        <dsp:cNvSpPr/>
      </dsp:nvSpPr>
      <dsp:spPr>
        <a:xfrm rot="19440000">
          <a:off x="1184880" y="705413"/>
          <a:ext cx="241186" cy="30625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191789" y="787929"/>
        <a:ext cx="168830" cy="1837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5E600-183D-4BE8-B04C-F8F846CE38E6}">
      <dsp:nvSpPr>
        <dsp:cNvPr id="0" name=""/>
        <dsp:cNvSpPr/>
      </dsp:nvSpPr>
      <dsp:spPr bwMode="white">
        <a:xfrm>
          <a:off x="1881264" y="652314"/>
          <a:ext cx="1618422" cy="455492"/>
        </a:xfrm>
        <a:custGeom>
          <a:avLst/>
          <a:gdLst/>
          <a:ahLst/>
          <a:cxnLst/>
          <a:rect l="0" t="0" r="0" b="0"/>
          <a:pathLst>
            <a:path w="2549" h="717">
              <a:moveTo>
                <a:pt x="2549" y="0"/>
              </a:moveTo>
              <a:lnTo>
                <a:pt x="2549" y="621"/>
              </a:lnTo>
              <a:lnTo>
                <a:pt x="0" y="621"/>
              </a:lnTo>
              <a:lnTo>
                <a:pt x="0" y="71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</dsp:sp>
    <dsp:sp modelId="{CB6AB5F6-D252-421F-AA2E-EA7194E3A2F4}">
      <dsp:nvSpPr>
        <dsp:cNvPr id="0" name=""/>
        <dsp:cNvSpPr/>
      </dsp:nvSpPr>
      <dsp:spPr bwMode="white">
        <a:xfrm>
          <a:off x="1901091" y="652314"/>
          <a:ext cx="1598595" cy="1432120"/>
        </a:xfrm>
        <a:custGeom>
          <a:avLst/>
          <a:gdLst/>
          <a:ahLst/>
          <a:cxnLst/>
          <a:rect l="0" t="0" r="0" b="0"/>
          <a:pathLst>
            <a:path w="2517" h="2255">
              <a:moveTo>
                <a:pt x="2517" y="0"/>
              </a:moveTo>
              <a:lnTo>
                <a:pt x="2517" y="2159"/>
              </a:lnTo>
              <a:lnTo>
                <a:pt x="0" y="2159"/>
              </a:lnTo>
              <a:lnTo>
                <a:pt x="0" y="225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</dsp:sp>
    <dsp:sp modelId="{E19495C9-013C-4881-9819-F85458A013A2}">
      <dsp:nvSpPr>
        <dsp:cNvPr id="0" name=""/>
        <dsp:cNvSpPr/>
      </dsp:nvSpPr>
      <dsp:spPr bwMode="white">
        <a:xfrm>
          <a:off x="1226511" y="2785385"/>
          <a:ext cx="674581" cy="321652"/>
        </a:xfrm>
        <a:custGeom>
          <a:avLst/>
          <a:gdLst/>
          <a:ahLst/>
          <a:cxnLst/>
          <a:rect l="0" t="0" r="0" b="0"/>
          <a:pathLst>
            <a:path w="1062" h="507">
              <a:moveTo>
                <a:pt x="1062" y="0"/>
              </a:moveTo>
              <a:lnTo>
                <a:pt x="1062" y="410"/>
              </a:lnTo>
              <a:lnTo>
                <a:pt x="0" y="410"/>
              </a:lnTo>
              <a:lnTo>
                <a:pt x="0" y="5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>
            <a:shade val="8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</dsp:sp>
    <dsp:sp modelId="{BAF9BFA0-7A10-44E9-B080-AA15CEC1E030}">
      <dsp:nvSpPr>
        <dsp:cNvPr id="0" name=""/>
        <dsp:cNvSpPr/>
      </dsp:nvSpPr>
      <dsp:spPr bwMode="white">
        <a:xfrm>
          <a:off x="1901091" y="2785385"/>
          <a:ext cx="674581" cy="321652"/>
        </a:xfrm>
        <a:custGeom>
          <a:avLst/>
          <a:gdLst/>
          <a:ahLst/>
          <a:cxnLst/>
          <a:rect l="0" t="0" r="0" b="0"/>
          <a:pathLst>
            <a:path w="1062" h="507">
              <a:moveTo>
                <a:pt x="0" y="0"/>
              </a:moveTo>
              <a:lnTo>
                <a:pt x="0" y="410"/>
              </a:lnTo>
              <a:lnTo>
                <a:pt x="1062" y="410"/>
              </a:lnTo>
              <a:lnTo>
                <a:pt x="1062" y="5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>
            <a:shade val="8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</dsp:sp>
    <dsp:sp modelId="{305F8074-D618-4D2F-B500-FA2DB2B609E9}">
      <dsp:nvSpPr>
        <dsp:cNvPr id="0" name=""/>
        <dsp:cNvSpPr/>
      </dsp:nvSpPr>
      <dsp:spPr bwMode="white">
        <a:xfrm>
          <a:off x="3499686" y="652314"/>
          <a:ext cx="1774309" cy="1432120"/>
        </a:xfrm>
        <a:custGeom>
          <a:avLst/>
          <a:gdLst/>
          <a:ahLst/>
          <a:cxnLst/>
          <a:rect l="0" t="0" r="0" b="0"/>
          <a:pathLst>
            <a:path w="2794" h="2255">
              <a:moveTo>
                <a:pt x="0" y="0"/>
              </a:moveTo>
              <a:lnTo>
                <a:pt x="0" y="2159"/>
              </a:lnTo>
              <a:lnTo>
                <a:pt x="2794" y="2159"/>
              </a:lnTo>
              <a:lnTo>
                <a:pt x="2794" y="225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>
            <a:shade val="6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</dsp:sp>
    <dsp:sp modelId="{DEDEE02E-510D-41C0-ADEF-24750C19E990}">
      <dsp:nvSpPr>
        <dsp:cNvPr id="0" name=""/>
        <dsp:cNvSpPr/>
      </dsp:nvSpPr>
      <dsp:spPr bwMode="white">
        <a:xfrm>
          <a:off x="3924834" y="2785385"/>
          <a:ext cx="1349162" cy="321652"/>
        </a:xfrm>
        <a:custGeom>
          <a:avLst/>
          <a:gdLst/>
          <a:ahLst/>
          <a:cxnLst/>
          <a:rect l="0" t="0" r="0" b="0"/>
          <a:pathLst>
            <a:path w="2125" h="507">
              <a:moveTo>
                <a:pt x="2125" y="0"/>
              </a:moveTo>
              <a:lnTo>
                <a:pt x="2125" y="410"/>
              </a:lnTo>
              <a:lnTo>
                <a:pt x="0" y="410"/>
              </a:lnTo>
              <a:lnTo>
                <a:pt x="0" y="5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>
            <a:shade val="8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</dsp:sp>
    <dsp:sp modelId="{82B0CE8E-BB28-42A2-9A41-E9F2EC0587A1}">
      <dsp:nvSpPr>
        <dsp:cNvPr id="0" name=""/>
        <dsp:cNvSpPr/>
      </dsp:nvSpPr>
      <dsp:spPr bwMode="white">
        <a:xfrm>
          <a:off x="5273996" y="2785385"/>
          <a:ext cx="0" cy="321652"/>
        </a:xfrm>
        <a:custGeom>
          <a:avLst/>
          <a:gdLst/>
          <a:ahLst/>
          <a:cxnLst/>
          <a:rect l="0" t="0" r="0" b="0"/>
          <a:pathLst>
            <a:path h="507">
              <a:moveTo>
                <a:pt x="0" y="0"/>
              </a:moveTo>
              <a:lnTo>
                <a:pt x="0" y="410"/>
              </a:lnTo>
              <a:lnTo>
                <a:pt x="0" y="410"/>
              </a:lnTo>
              <a:lnTo>
                <a:pt x="0" y="5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>
            <a:shade val="8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</dsp:sp>
    <dsp:sp modelId="{13836915-C90D-400F-8BDB-51E64BDEABB9}">
      <dsp:nvSpPr>
        <dsp:cNvPr id="0" name=""/>
        <dsp:cNvSpPr/>
      </dsp:nvSpPr>
      <dsp:spPr bwMode="white">
        <a:xfrm>
          <a:off x="5273996" y="2785385"/>
          <a:ext cx="1349162" cy="321652"/>
        </a:xfrm>
        <a:custGeom>
          <a:avLst/>
          <a:gdLst/>
          <a:ahLst/>
          <a:cxnLst/>
          <a:rect l="0" t="0" r="0" b="0"/>
          <a:pathLst>
            <a:path w="2125" h="507">
              <a:moveTo>
                <a:pt x="0" y="0"/>
              </a:moveTo>
              <a:lnTo>
                <a:pt x="0" y="410"/>
              </a:lnTo>
              <a:lnTo>
                <a:pt x="2125" y="410"/>
              </a:lnTo>
              <a:lnTo>
                <a:pt x="2125" y="5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>
            <a:shade val="80000"/>
          </a:schemeClr>
        </a:lnRef>
        <a:fillRef idx="0">
          <a:schemeClr val="dk2"/>
        </a:fillRef>
        <a:effectRef idx="0">
          <a:scrgbClr r="0" g="0" b="0"/>
        </a:effectRef>
        <a:fontRef idx="minor"/>
      </dsp:style>
    </dsp:sp>
    <dsp:sp modelId="{E2AE4136-2D91-44C4-9E7C-F17BE4F121C4}">
      <dsp:nvSpPr>
        <dsp:cNvPr id="0" name=""/>
        <dsp:cNvSpPr/>
      </dsp:nvSpPr>
      <dsp:spPr bwMode="white">
        <a:xfrm>
          <a:off x="2947756" y="-48637"/>
          <a:ext cx="1103860" cy="7009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</dsp:sp>
    <dsp:sp modelId="{C9A962D0-03B4-4C71-AEDF-B014946788EB}">
      <dsp:nvSpPr>
        <dsp:cNvPr id="0" name=""/>
        <dsp:cNvSpPr/>
      </dsp:nvSpPr>
      <dsp:spPr bwMode="white">
        <a:xfrm>
          <a:off x="3070407" y="67882"/>
          <a:ext cx="1103860" cy="7009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solidFill>
                <a:schemeClr val="dk1"/>
              </a:solidFill>
            </a:rPr>
            <a:t>A</a:t>
          </a:r>
          <a:endParaRPr lang="en-US" sz="3600" kern="1200" dirty="0">
            <a:solidFill>
              <a:schemeClr val="dk1"/>
            </a:solidFill>
          </a:endParaRPr>
        </a:p>
      </dsp:txBody>
      <dsp:txXfrm>
        <a:off x="3070407" y="67882"/>
        <a:ext cx="1103860" cy="700951"/>
      </dsp:txXfrm>
    </dsp:sp>
    <dsp:sp modelId="{D6F03D98-C2BA-45F2-8878-509DF2FED608}">
      <dsp:nvSpPr>
        <dsp:cNvPr id="0" name=""/>
        <dsp:cNvSpPr/>
      </dsp:nvSpPr>
      <dsp:spPr bwMode="white">
        <a:xfrm>
          <a:off x="1329334" y="1107806"/>
          <a:ext cx="1103860" cy="7009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</dsp:sp>
    <dsp:sp modelId="{8F979402-64C5-4467-BFA5-A067C174F4FA}">
      <dsp:nvSpPr>
        <dsp:cNvPr id="0" name=""/>
        <dsp:cNvSpPr/>
      </dsp:nvSpPr>
      <dsp:spPr bwMode="white">
        <a:xfrm>
          <a:off x="1451985" y="1224325"/>
          <a:ext cx="1103860" cy="7009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solidFill>
                <a:schemeClr val="dk1"/>
              </a:solidFill>
            </a:rPr>
            <a:t>B</a:t>
          </a:r>
          <a:endParaRPr lang="en-US" sz="3600" kern="1200" dirty="0">
            <a:solidFill>
              <a:schemeClr val="dk1"/>
            </a:solidFill>
          </a:endParaRPr>
        </a:p>
      </dsp:txBody>
      <dsp:txXfrm>
        <a:off x="1451985" y="1224325"/>
        <a:ext cx="1103860" cy="700951"/>
      </dsp:txXfrm>
    </dsp:sp>
    <dsp:sp modelId="{18B9C095-04BF-4795-9B90-2C60E52F42FA}">
      <dsp:nvSpPr>
        <dsp:cNvPr id="0" name=""/>
        <dsp:cNvSpPr/>
      </dsp:nvSpPr>
      <dsp:spPr bwMode="white">
        <a:xfrm>
          <a:off x="1349162" y="2084434"/>
          <a:ext cx="1103860" cy="7009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</dsp:sp>
    <dsp:sp modelId="{BB5DB78A-BFFC-4D50-A2E0-7265EC9FBF52}">
      <dsp:nvSpPr>
        <dsp:cNvPr id="0" name=""/>
        <dsp:cNvSpPr/>
      </dsp:nvSpPr>
      <dsp:spPr bwMode="white">
        <a:xfrm>
          <a:off x="1471813" y="2200952"/>
          <a:ext cx="1103860" cy="7009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solidFill>
                <a:schemeClr val="dk1"/>
              </a:solidFill>
            </a:rPr>
            <a:t>C</a:t>
          </a:r>
          <a:endParaRPr lang="en-US" sz="3600" kern="1200" dirty="0">
            <a:solidFill>
              <a:schemeClr val="dk1"/>
            </a:solidFill>
          </a:endParaRPr>
        </a:p>
      </dsp:txBody>
      <dsp:txXfrm>
        <a:off x="1471813" y="2200952"/>
        <a:ext cx="1103860" cy="700951"/>
      </dsp:txXfrm>
    </dsp:sp>
    <dsp:sp modelId="{401AB47E-00AE-4E2B-93BE-5B3C994CEAE8}">
      <dsp:nvSpPr>
        <dsp:cNvPr id="0" name=""/>
        <dsp:cNvSpPr/>
      </dsp:nvSpPr>
      <dsp:spPr bwMode="white">
        <a:xfrm>
          <a:off x="674581" y="3107037"/>
          <a:ext cx="1103860" cy="7009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</dsp:sp>
    <dsp:sp modelId="{9B31309C-4662-4852-89A3-4DDF20673653}">
      <dsp:nvSpPr>
        <dsp:cNvPr id="0" name=""/>
        <dsp:cNvSpPr/>
      </dsp:nvSpPr>
      <dsp:spPr bwMode="white">
        <a:xfrm>
          <a:off x="797232" y="3223556"/>
          <a:ext cx="1103860" cy="7009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solidFill>
                <a:schemeClr val="dk1"/>
              </a:solidFill>
            </a:rPr>
            <a:t>E</a:t>
          </a:r>
          <a:endParaRPr lang="en-US" sz="3600" kern="1200" dirty="0">
            <a:solidFill>
              <a:schemeClr val="dk1"/>
            </a:solidFill>
          </a:endParaRPr>
        </a:p>
      </dsp:txBody>
      <dsp:txXfrm>
        <a:off x="797232" y="3223556"/>
        <a:ext cx="1103860" cy="700951"/>
      </dsp:txXfrm>
    </dsp:sp>
    <dsp:sp modelId="{89B384AF-A401-455A-AE70-19AD7FE61BB7}">
      <dsp:nvSpPr>
        <dsp:cNvPr id="0" name=""/>
        <dsp:cNvSpPr/>
      </dsp:nvSpPr>
      <dsp:spPr bwMode="white">
        <a:xfrm>
          <a:off x="2023742" y="3107037"/>
          <a:ext cx="1103860" cy="7009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</dsp:sp>
    <dsp:sp modelId="{A795E0DA-CD17-4231-AF4B-C6F6B477AF8B}">
      <dsp:nvSpPr>
        <dsp:cNvPr id="0" name=""/>
        <dsp:cNvSpPr/>
      </dsp:nvSpPr>
      <dsp:spPr bwMode="white">
        <a:xfrm>
          <a:off x="2146394" y="3223556"/>
          <a:ext cx="1103860" cy="7009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solidFill>
                <a:schemeClr val="dk1"/>
              </a:solidFill>
            </a:rPr>
            <a:t>F</a:t>
          </a:r>
          <a:endParaRPr lang="en-US" sz="3600" kern="1200" dirty="0">
            <a:solidFill>
              <a:schemeClr val="dk1"/>
            </a:solidFill>
          </a:endParaRPr>
        </a:p>
      </dsp:txBody>
      <dsp:txXfrm>
        <a:off x="2146394" y="3223556"/>
        <a:ext cx="1103860" cy="700951"/>
      </dsp:txXfrm>
    </dsp:sp>
    <dsp:sp modelId="{F5CEC647-3669-4C33-B8D6-5616BF50F3DA}">
      <dsp:nvSpPr>
        <dsp:cNvPr id="0" name=""/>
        <dsp:cNvSpPr/>
      </dsp:nvSpPr>
      <dsp:spPr bwMode="white">
        <a:xfrm>
          <a:off x="4722066" y="2084434"/>
          <a:ext cx="1103860" cy="7009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</dsp:sp>
    <dsp:sp modelId="{946B3C5F-011B-433F-B08A-98B21176C794}">
      <dsp:nvSpPr>
        <dsp:cNvPr id="0" name=""/>
        <dsp:cNvSpPr/>
      </dsp:nvSpPr>
      <dsp:spPr bwMode="white">
        <a:xfrm>
          <a:off x="4844717" y="2200952"/>
          <a:ext cx="1103860" cy="7009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solidFill>
                <a:schemeClr val="dk1"/>
              </a:solidFill>
            </a:rPr>
            <a:t>D</a:t>
          </a:r>
          <a:endParaRPr lang="en-US" sz="3600" kern="1200" dirty="0">
            <a:solidFill>
              <a:schemeClr val="dk1"/>
            </a:solidFill>
          </a:endParaRPr>
        </a:p>
      </dsp:txBody>
      <dsp:txXfrm>
        <a:off x="4844717" y="2200952"/>
        <a:ext cx="1103860" cy="700951"/>
      </dsp:txXfrm>
    </dsp:sp>
    <dsp:sp modelId="{F0BD29E1-C1C6-4DDD-872A-0FFE4B165433}">
      <dsp:nvSpPr>
        <dsp:cNvPr id="0" name=""/>
        <dsp:cNvSpPr/>
      </dsp:nvSpPr>
      <dsp:spPr bwMode="white">
        <a:xfrm>
          <a:off x="3372904" y="3107037"/>
          <a:ext cx="1103860" cy="7009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</dsp:sp>
    <dsp:sp modelId="{84B24085-B5DA-45A1-B6E2-606B42F86ECE}">
      <dsp:nvSpPr>
        <dsp:cNvPr id="0" name=""/>
        <dsp:cNvSpPr/>
      </dsp:nvSpPr>
      <dsp:spPr bwMode="white">
        <a:xfrm>
          <a:off x="3495555" y="3223556"/>
          <a:ext cx="1103860" cy="7009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solidFill>
                <a:schemeClr val="dk1"/>
              </a:solidFill>
            </a:rPr>
            <a:t>G</a:t>
          </a:r>
          <a:endParaRPr lang="en-US" sz="3600" kern="1200" dirty="0">
            <a:solidFill>
              <a:schemeClr val="dk1"/>
            </a:solidFill>
          </a:endParaRPr>
        </a:p>
      </dsp:txBody>
      <dsp:txXfrm>
        <a:off x="3495555" y="3223556"/>
        <a:ext cx="1103860" cy="700951"/>
      </dsp:txXfrm>
    </dsp:sp>
    <dsp:sp modelId="{819E7680-05CE-4EA9-B3E9-931B718B74F0}">
      <dsp:nvSpPr>
        <dsp:cNvPr id="0" name=""/>
        <dsp:cNvSpPr/>
      </dsp:nvSpPr>
      <dsp:spPr bwMode="white">
        <a:xfrm>
          <a:off x="4722066" y="3107037"/>
          <a:ext cx="1103860" cy="7009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</dsp:sp>
    <dsp:sp modelId="{73DBA8D1-4BC6-4050-BF23-01F2793CCCFC}">
      <dsp:nvSpPr>
        <dsp:cNvPr id="0" name=""/>
        <dsp:cNvSpPr/>
      </dsp:nvSpPr>
      <dsp:spPr bwMode="white">
        <a:xfrm>
          <a:off x="4844717" y="3223556"/>
          <a:ext cx="1103860" cy="7009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>
              <a:solidFill>
                <a:schemeClr val="dk1"/>
              </a:solidFill>
            </a:rPr>
            <a:t>H</a:t>
          </a:r>
          <a:endParaRPr lang="en-US" sz="3600" kern="1200" dirty="0">
            <a:solidFill>
              <a:schemeClr val="dk1"/>
            </a:solidFill>
          </a:endParaRPr>
        </a:p>
      </dsp:txBody>
      <dsp:txXfrm>
        <a:off x="4844717" y="3223556"/>
        <a:ext cx="1103860" cy="700951"/>
      </dsp:txXfrm>
    </dsp:sp>
    <dsp:sp modelId="{E0473669-0022-4EA1-BEAA-13C08B6D8D2D}">
      <dsp:nvSpPr>
        <dsp:cNvPr id="0" name=""/>
        <dsp:cNvSpPr/>
      </dsp:nvSpPr>
      <dsp:spPr bwMode="white">
        <a:xfrm>
          <a:off x="6071227" y="3107037"/>
          <a:ext cx="1103860" cy="7009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</dsp:sp>
    <dsp:sp modelId="{EC51E383-6741-433E-BD51-95A93851A717}">
      <dsp:nvSpPr>
        <dsp:cNvPr id="0" name=""/>
        <dsp:cNvSpPr/>
      </dsp:nvSpPr>
      <dsp:spPr bwMode="white">
        <a:xfrm>
          <a:off x="6193878" y="3223556"/>
          <a:ext cx="1103860" cy="70095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dk2"/>
        </a:lnRef>
        <a:fillRef idx="1">
          <a:schemeClr val="lt2">
            <a:alpha val="9000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>
              <a:solidFill>
                <a:schemeClr val="dk1"/>
              </a:solidFill>
            </a:rPr>
            <a:t>K</a:t>
          </a:r>
        </a:p>
      </dsp:txBody>
      <dsp:txXfrm>
        <a:off x="6193878" y="3223556"/>
        <a:ext cx="1103860" cy="700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#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58DEE-F11A-4A9A-9356-AE6500D4386D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C58F7-E3B2-41D1-B105-7048E40819A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C99C-DF8B-44B4-8278-7797FB88A0D2}" type="datetime1">
              <a:rPr lang="vi-VN" smtClean="0"/>
              <a:t>14/11/23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F5E5C-F722-4308-89FA-49ED9CF2E84D}" type="datetime1">
              <a:rPr lang="vi-VN" smtClean="0"/>
              <a:t>14/11/23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4FA0-78FE-4509-B6DA-86AD77D83859}" type="datetime1">
              <a:rPr lang="vi-VN" smtClean="0"/>
              <a:t>14/11/23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21B71-B158-4E14-B87C-A108E8DF3E14}" type="datetime1">
              <a:rPr lang="vi-VN" smtClean="0"/>
              <a:t>14/11/23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FFF4-9D51-4642-BF4A-B35AEDB87EDC}" type="datetime1">
              <a:rPr lang="vi-VN" smtClean="0"/>
              <a:t>14/11/23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A66A9-D106-42A8-B9BA-DAA6CCB52933}" type="datetime1">
              <a:rPr lang="vi-VN" smtClean="0"/>
              <a:t>14/11/23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C2E6-C958-4B95-91FE-CAFBBC9A729C}" type="datetime1">
              <a:rPr lang="vi-VN" smtClean="0"/>
              <a:t>14/11/23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9EC7-C82C-4375-8ECE-AE3D4917F308}" type="datetime1">
              <a:rPr lang="vi-VN" smtClean="0"/>
              <a:t>14/11/23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1E38-F093-4503-BB8D-BCFC1F56A5A1}" type="datetime1">
              <a:rPr lang="vi-VN" smtClean="0"/>
              <a:t>14/11/23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2EC-8659-4F80-B5CB-A403371D9691}" type="datetime1">
              <a:rPr lang="vi-VN" smtClean="0"/>
              <a:t>14/11/23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B725-2C0D-44B7-BC41-CE8D6BE97FDE}" type="datetime1">
              <a:rPr lang="vi-VN" smtClean="0"/>
              <a:t>14/11/23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FA19A-3A7F-4214-A2C9-0CF5809EFED2}" type="datetime1">
              <a:rPr lang="vi-VN" smtClean="0"/>
              <a:t>14/11/23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3B3C8-1D0C-4719-A769-5375D7D8173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p3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dirty="0"/>
                        <a:t>THỜI KHÓA BIỂU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HỌC KỲ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MẠNG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MẠNG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A5B8A-5670-4F25-9AAB-FD9BD60DECF4}" type="datetime1">
              <a:rPr lang="vi-VN" smtClean="0"/>
              <a:t>14/11/23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87424"/>
            <a:ext cx="3300413" cy="4873626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Giới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thiệu</a:t>
            </a:r>
            <a:r>
              <a:rPr lang="en-US" dirty="0">
                <a:solidFill>
                  <a:schemeClr val="bg1"/>
                </a:solidFill>
              </a:rPr>
              <a:t> HTML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57589" y="987423"/>
            <a:ext cx="78152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8787-EB5B-4901-9D77-E5FC737B2F64}" type="datetime1">
              <a:rPr lang="vi-VN" smtClean="0"/>
              <a:t>14/11/23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769969" y="987423"/>
            <a:ext cx="422031" cy="4873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7" descr="png-clipart-banana-pudding-banana-bread-banana-cake-banana-cartoon-s-food-fruit"/>
          <p:cNvPicPr>
            <a:picLocks noGrp="1" noChangeAspect="1"/>
          </p:cNvPicPr>
          <p:nvPr>
            <p:ph type="pic" idx="1"/>
          </p:nvPr>
        </p:nvPicPr>
        <p:blipFill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52893" y="344708"/>
            <a:ext cx="918845" cy="816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87424"/>
            <a:ext cx="3300413" cy="4873626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bản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607211"/>
              </p:ext>
            </p:extLst>
          </p:nvPr>
        </p:nvGraphicFramePr>
        <p:xfrm>
          <a:off x="3508375" y="1556743"/>
          <a:ext cx="7035800" cy="192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426">
                <a:tc>
                  <a:txBody>
                    <a:bodyPr/>
                    <a:lstStyle/>
                    <a:p>
                      <a:r>
                        <a:rPr lang="en-US" dirty="0" err="1"/>
                        <a:t>Giá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Mô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tả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26"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Trái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26"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Giữa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26"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Phải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26">
                <a:tc>
                  <a:txBody>
                    <a:bodyPr/>
                    <a:lstStyle/>
                    <a:p>
                      <a:r>
                        <a:rPr lang="en-US" dirty="0"/>
                        <a:t>Justify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giữa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hai</a:t>
                      </a:r>
                      <a:r>
                        <a:rPr lang="en-US" dirty="0"/>
                        <a:t> </a:t>
                      </a:r>
                      <a:r>
                        <a:rPr lang="en-US"/>
                        <a:t>bên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8127E-3325-428E-A578-C41CEBD1CD63}" type="datetime1">
              <a:rPr lang="vi-VN" smtClean="0"/>
              <a:t>14/11/23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769969" y="987423"/>
            <a:ext cx="422031" cy="4873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7" descr="png-clipart-banana-pudding-banana-bread-banana-cake-banana-cartoon-s-food-fruit"/>
          <p:cNvPicPr>
            <a:picLocks noGrp="1" noChangeAspect="1"/>
          </p:cNvPicPr>
          <p:nvPr>
            <p:ph type="pic" idx="1"/>
          </p:nvPr>
        </p:nvPicPr>
        <p:blipFill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52893" y="344708"/>
            <a:ext cx="918845" cy="816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52" y="357188"/>
            <a:ext cx="2962014" cy="26289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295" endPos="92000" dist="1016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7188"/>
            <a:ext cx="2962014" cy="26289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127" y="357188"/>
            <a:ext cx="2962014" cy="26289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97198">
            <a:off x="8882727" y="3898348"/>
            <a:ext cx="2667017" cy="2367079"/>
          </a:xfrm>
          <a:prstGeom prst="rect">
            <a:avLst/>
          </a:prstGeom>
        </p:spPr>
      </p:pic>
      <p:sp>
        <p:nvSpPr>
          <p:cNvPr id="7" name="Heart 6"/>
          <p:cNvSpPr/>
          <p:nvPr/>
        </p:nvSpPr>
        <p:spPr>
          <a:xfrm>
            <a:off x="685800" y="3786188"/>
            <a:ext cx="2771775" cy="2314575"/>
          </a:xfrm>
          <a:prstGeom prst="hear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B89C4-716A-4CE2-B461-7C5E7F4494F2}" type="datetime1">
              <a:rPr lang="vi-VN" smtClean="0"/>
              <a:t>14/11/23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sion: 14 Points 1"/>
          <p:cNvSpPr/>
          <p:nvPr/>
        </p:nvSpPr>
        <p:spPr>
          <a:xfrm>
            <a:off x="485775" y="300037"/>
            <a:ext cx="4386263" cy="268605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KHÔNG HIỂU</a:t>
            </a:r>
          </a:p>
        </p:txBody>
      </p:sp>
      <p:sp>
        <p:nvSpPr>
          <p:cNvPr id="3" name="Arrow: Notched Right 2"/>
          <p:cNvSpPr/>
          <p:nvPr/>
        </p:nvSpPr>
        <p:spPr>
          <a:xfrm>
            <a:off x="5300663" y="1214438"/>
            <a:ext cx="2143125" cy="1100137"/>
          </a:xfrm>
          <a:prstGeom prst="notch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ĐI HỌC</a:t>
            </a:r>
          </a:p>
        </p:txBody>
      </p:sp>
      <p:sp>
        <p:nvSpPr>
          <p:cNvPr id="4" name="Hexagon 3"/>
          <p:cNvSpPr/>
          <p:nvPr/>
        </p:nvSpPr>
        <p:spPr>
          <a:xfrm>
            <a:off x="8372475" y="478631"/>
            <a:ext cx="2714625" cy="2328862"/>
          </a:xfrm>
          <a:prstGeom prst="hex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ĐÃ HIỂU</a:t>
            </a:r>
          </a:p>
        </p:txBody>
      </p:sp>
      <p:sp>
        <p:nvSpPr>
          <p:cNvPr id="5" name="Smiley Face 4"/>
          <p:cNvSpPr/>
          <p:nvPr/>
        </p:nvSpPr>
        <p:spPr>
          <a:xfrm>
            <a:off x="1493043" y="3700463"/>
            <a:ext cx="2371725" cy="1985962"/>
          </a:xfrm>
          <a:prstGeom prst="smileyFace">
            <a:avLst>
              <a:gd name="adj" fmla="val -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8372475" y="3700463"/>
            <a:ext cx="2371725" cy="1985962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24F3D-3C98-4240-B072-8E99938844C0}" type="datetime1">
              <a:rPr lang="vi-VN" smtClean="0"/>
              <a:t>14/11/23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7700962" y="291042"/>
          <a:ext cx="3724275" cy="300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/>
        </p:nvGraphicFramePr>
        <p:xfrm>
          <a:off x="203201" y="2185988"/>
          <a:ext cx="7297738" cy="4986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26A5C-CD52-4780-A24E-832C87A0A4B0}" type="datetime1">
              <a:rPr lang="vi-VN" smtClean="0"/>
              <a:t>14/11/23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42913" y="285750"/>
          <a:ext cx="11301412" cy="6215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BE99-AA47-4F12-B92D-5FCA37D84912}" type="datetime1">
              <a:rPr lang="vi-VN" smtClean="0"/>
              <a:t>14/11/23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1200149" y="719666"/>
          <a:ext cx="1020127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AA66-8D5E-4B08-B8D6-B35271A2D94A}" type="datetime1">
              <a:rPr lang="vi-VN" smtClean="0"/>
              <a:t>14/11/23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1 - PowerPoint 2023-11-08 13-53-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5775" y="1916113"/>
            <a:ext cx="5137272" cy="2598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6AB0-2CDE-47DF-BB58-7E3B64EB275A}" type="datetime1">
              <a:rPr lang="vi-VN" smtClean="0"/>
              <a:t>14/11/23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7</a:t>
            </a:fld>
            <a:endParaRPr lang="en-US"/>
          </a:p>
        </p:txBody>
      </p:sp>
      <p:pic>
        <p:nvPicPr>
          <p:cNvPr id="6" name="iPhone-6-Nhac-Chuong-iphone7-plus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23237" y="287679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16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87424"/>
            <a:ext cx="8486775" cy="4873626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THIẾT KẾ TRANG WEB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>
          <a:xfrm>
            <a:off x="8586788" y="987425"/>
            <a:ext cx="3605212" cy="4873625"/>
          </a:xfrm>
          <a:solidFill>
            <a:schemeClr val="bg2">
              <a:lumMod val="75000"/>
            </a:schemeClr>
          </a:solidFill>
        </p:spPr>
      </p:sp>
      <p:sp>
        <p:nvSpPr>
          <p:cNvPr id="7" name="Sun 6"/>
          <p:cNvSpPr/>
          <p:nvPr/>
        </p:nvSpPr>
        <p:spPr>
          <a:xfrm>
            <a:off x="2454275" y="1371601"/>
            <a:ext cx="3303588" cy="2500312"/>
          </a:xfrm>
          <a:prstGeom prst="su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185987" y="4683919"/>
            <a:ext cx="4114800" cy="365125"/>
          </a:xfrm>
        </p:spPr>
        <p:txBody>
          <a:bodyPr/>
          <a:lstStyle/>
          <a:p>
            <a:r>
              <a:rPr lang="en-US" sz="1600" smtClean="0">
                <a:solidFill>
                  <a:schemeClr val="bg1"/>
                </a:solidFill>
              </a:rPr>
              <a:t>Đỗ Minh Nhật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3AE8-2F2C-41D6-8475-BE91E3887092}" type="datetime1">
              <a:rPr lang="vi-VN" smtClean="0"/>
              <a:t>14/11/23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87424"/>
            <a:ext cx="3300413" cy="4873626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NỘI DUNG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57589" y="987423"/>
            <a:ext cx="78152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269C-B84F-4B1E-A189-AC201554B025}" type="datetime1">
              <a:rPr lang="vi-VN" smtClean="0"/>
              <a:t>14/11/23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Đỗ Minh Nhật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3B3C8-1D0C-4719-A769-5375D7D81735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Placeholder 7" descr="png-clipart-banana-pudding-banana-bread-banana-cake-banana-cartoon-s-food-fruit"/>
          <p:cNvPicPr>
            <a:picLocks noGrp="1" noChangeAspect="1"/>
          </p:cNvPicPr>
          <p:nvPr>
            <p:ph type="pic" idx="1"/>
          </p:nvPr>
        </p:nvPicPr>
        <p:blipFill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52893" y="344708"/>
            <a:ext cx="918845" cy="8163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769969" y="987423"/>
            <a:ext cx="422031" cy="48736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150</Words>
  <Application>Microsoft Office PowerPoint</Application>
  <PresentationFormat>Widescreen</PresentationFormat>
  <Paragraphs>88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THIẾT KẾ TRANG WEB   </vt:lpstr>
      <vt:lpstr>NỘI DUNG     </vt:lpstr>
      <vt:lpstr>Giới thiệu HTML     </vt:lpstr>
      <vt:lpstr>Canh lề cho văn bản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SV</dc:creator>
  <cp:lastModifiedBy>Đỗ Minh Nhật</cp:lastModifiedBy>
  <cp:revision>12</cp:revision>
  <dcterms:created xsi:type="dcterms:W3CDTF">2023-11-08T05:39:00Z</dcterms:created>
  <dcterms:modified xsi:type="dcterms:W3CDTF">2023-11-13T18:50:30Z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323E5E87226D44B5B3E7908AB026B880_12</vt:lpwstr>
  </property>
  <property fmtid="{D5CDD505-2E9C-101B-9397-08002B2CF9AE}" pid="3" name="KSOProductBuildVer">
    <vt:lpwstr>1033-12.2.0.13306</vt:lpwstr>
  </property>
</Properties>
</file>